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0" r:id="rId3"/>
    <p:sldId id="265" r:id="rId4"/>
    <p:sldId id="262" r:id="rId5"/>
    <p:sldId id="261" r:id="rId6"/>
    <p:sldId id="280" r:id="rId7"/>
    <p:sldId id="281" r:id="rId8"/>
    <p:sldId id="282" r:id="rId9"/>
    <p:sldId id="283" r:id="rId10"/>
    <p:sldId id="263" r:id="rId11"/>
    <p:sldId id="276" r:id="rId12"/>
    <p:sldId id="267" r:id="rId13"/>
    <p:sldId id="269" r:id="rId14"/>
    <p:sldId id="268" r:id="rId15"/>
    <p:sldId id="266" r:id="rId16"/>
    <p:sldId id="271" r:id="rId17"/>
    <p:sldId id="256" r:id="rId18"/>
    <p:sldId id="270" r:id="rId19"/>
    <p:sldId id="264" r:id="rId20"/>
    <p:sldId id="284" r:id="rId21"/>
    <p:sldId id="274" r:id="rId2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F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94D329-2C59-4C46-80AC-EFF5C675818D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89B9B7ED-601C-4BC5-9AFD-842B6EF08DD0}">
      <dgm:prSet phldrT="[Текст]" custT="1"/>
      <dgm:spPr/>
      <dgm:t>
        <a:bodyPr/>
        <a:lstStyle/>
        <a:p>
          <a:r>
            <a:rPr lang="uk-UA" sz="1800" b="1" dirty="0">
              <a:latin typeface="Cambria" panose="02040503050406030204" pitchFamily="18" charset="0"/>
              <a:ea typeface="Cambria" panose="02040503050406030204" pitchFamily="18" charset="0"/>
            </a:rPr>
            <a:t>класичні</a:t>
          </a:r>
          <a:endParaRPr lang="ru-UA" sz="1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B6AB95-4A12-40F3-A6F7-377BA1668C67}" type="parTrans" cxnId="{87AFA72D-79B8-416F-B63B-CA97507DD17F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3AB5321-3BBB-4B3E-9E54-6E3290639A64}" type="sibTrans" cxnId="{87AFA72D-79B8-416F-B63B-CA97507DD17F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038057-A3DB-4E78-9B20-A4F09F5372A7}">
      <dgm:prSet phldrT="[Текст]" custT="1"/>
      <dgm:spPr/>
      <dgm:t>
        <a:bodyPr/>
        <a:lstStyle/>
        <a:p>
          <a:r>
            <a:rPr lang="uk-UA" sz="1400" b="1" dirty="0">
              <a:latin typeface="Cambria" panose="02040503050406030204" pitchFamily="18" charset="0"/>
              <a:ea typeface="Cambria" panose="02040503050406030204" pitchFamily="18" charset="0"/>
            </a:rPr>
            <a:t>розробка і прийняття управлінського рішення</a:t>
          </a:r>
          <a:endParaRPr lang="ru-UA" sz="1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5770A43-0BBF-4EE1-B7C9-8BA33B0E9695}" type="parTrans" cxnId="{51A247ED-A019-4B0B-8656-8C86E1C1F03F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BCE55E3-31DD-4DD8-A27A-284AEBB84AE5}" type="sibTrans" cxnId="{51A247ED-A019-4B0B-8656-8C86E1C1F03F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CD80A5A-EA68-491E-91A5-EEE11A1371A7}">
      <dgm:prSet phldrT="[Текст]" custT="1"/>
      <dgm:spPr/>
      <dgm:t>
        <a:bodyPr/>
        <a:lstStyle/>
        <a:p>
          <a:r>
            <a:rPr lang="uk-UA" sz="1800" b="1" dirty="0">
              <a:latin typeface="Cambria" panose="02040503050406030204" pitchFamily="18" charset="0"/>
              <a:ea typeface="Cambria" panose="02040503050406030204" pitchFamily="18" charset="0"/>
            </a:rPr>
            <a:t>планування</a:t>
          </a:r>
          <a:endParaRPr lang="ru-UA" sz="11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0DE601E-DAAB-49C0-AF84-A8290FD2B8CF}" type="parTrans" cxnId="{6C5BE605-4EA4-4240-8DCF-6F58AB5D102C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DC6B20A-8BB6-485B-8AB9-0C1F49FD8DEF}" type="sibTrans" cxnId="{6C5BE605-4EA4-4240-8DCF-6F58AB5D102C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8952D99-47D3-4CF3-B0FA-871D16544C77}">
      <dgm:prSet phldrT="[Текст]" custT="1"/>
      <dgm:spPr/>
      <dgm:t>
        <a:bodyPr/>
        <a:lstStyle/>
        <a:p>
          <a:r>
            <a:rPr lang="uk-UA" sz="1800" b="1" dirty="0">
              <a:latin typeface="Cambria" panose="02040503050406030204" pitchFamily="18" charset="0"/>
              <a:ea typeface="Cambria" panose="02040503050406030204" pitchFamily="18" charset="0"/>
            </a:rPr>
            <a:t>модернізовані</a:t>
          </a:r>
          <a:endParaRPr lang="ru-UA" sz="1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B3124EE-442E-4098-BB55-B69940CB2790}" type="parTrans" cxnId="{19973B7A-FDA7-433F-A065-3AFD23019C60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55D804B-F0ED-473A-8258-D44EC21BB62E}" type="sibTrans" cxnId="{19973B7A-FDA7-433F-A065-3AFD23019C60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39A6B6F-3D52-4236-867D-C5C8D735A85B}">
      <dgm:prSet phldrT="[Текст]" custT="1"/>
      <dgm:spPr/>
      <dgm:t>
        <a:bodyPr/>
        <a:lstStyle/>
        <a:p>
          <a:r>
            <a:rPr lang="uk-UA" sz="1600" b="1" dirty="0">
              <a:latin typeface="Cambria" panose="02040503050406030204" pitchFamily="18" charset="0"/>
              <a:ea typeface="Cambria" panose="02040503050406030204" pitchFamily="18" charset="0"/>
            </a:rPr>
            <a:t>інформаційна</a:t>
          </a:r>
          <a:endParaRPr lang="ru-UA" sz="11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01495C6-96B6-4FF8-8347-7B6588CAFF38}" type="parTrans" cxnId="{9BD7C580-56E2-43A2-A674-30AA04EAB11C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4079084-5D10-4D04-9F63-2FFF1F93F38A}" type="sibTrans" cxnId="{9BD7C580-56E2-43A2-A674-30AA04EAB11C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977F977-581C-43AF-9B14-8E90D24D4CC0}">
      <dgm:prSet phldrT="[Текст]" custT="1"/>
      <dgm:spPr/>
      <dgm:t>
        <a:bodyPr/>
        <a:lstStyle/>
        <a:p>
          <a:r>
            <a:rPr lang="uk-UA" sz="2000" b="1" dirty="0">
              <a:latin typeface="Cambria" panose="02040503050406030204" pitchFamily="18" charset="0"/>
              <a:ea typeface="Cambria" panose="02040503050406030204" pitchFamily="18" charset="0"/>
            </a:rPr>
            <a:t>розвиваюча</a:t>
          </a:r>
          <a:endParaRPr lang="ru-UA" sz="20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D5DF1B-BE68-488F-B1CB-7AEEDEADADD3}" type="parTrans" cxnId="{2C665795-5704-4DE7-834F-C6718E78D42C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2420A20-F537-434C-9726-D4CA27195588}" type="sibTrans" cxnId="{2C665795-5704-4DE7-834F-C6718E78D42C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B30AE1B-BBE6-4929-BB06-21CB6CF8DFA5}">
      <dgm:prSet custT="1"/>
      <dgm:spPr/>
      <dgm:t>
        <a:bodyPr/>
        <a:lstStyle/>
        <a:p>
          <a:r>
            <a:rPr lang="uk-UA" sz="1800" b="1" dirty="0">
              <a:latin typeface="Cambria" panose="02040503050406030204" pitchFamily="18" charset="0"/>
              <a:ea typeface="Cambria" panose="02040503050406030204" pitchFamily="18" charset="0"/>
            </a:rPr>
            <a:t>організація</a:t>
          </a:r>
          <a:endParaRPr lang="ru-UA" sz="11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DF58D01-0BE3-431B-9817-CE7A54D0A888}" type="parTrans" cxnId="{DBC0AD57-87D8-4DD1-9744-EFD62BEBBBBE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F351B84-133D-4EAF-91B8-535DE4FB9D2E}" type="sibTrans" cxnId="{DBC0AD57-87D8-4DD1-9744-EFD62BEBBBBE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12769EE-0F89-4230-AEED-EABA9DCB31AF}">
      <dgm:prSet custT="1"/>
      <dgm:spPr/>
      <dgm:t>
        <a:bodyPr/>
        <a:lstStyle/>
        <a:p>
          <a:r>
            <a:rPr lang="uk-UA" sz="2000" b="1" dirty="0" err="1">
              <a:latin typeface="Cambria" panose="02040503050406030204" pitchFamily="18" charset="0"/>
              <a:ea typeface="Cambria" panose="02040503050406030204" pitchFamily="18" charset="0"/>
            </a:rPr>
            <a:t>проєктна</a:t>
          </a:r>
          <a:endParaRPr lang="ru-UA" sz="20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774BFE2-AA5B-435D-BF9B-014DD69D1FB3}" type="parTrans" cxnId="{41A1C2C9-56B9-4B10-8263-E22C916E46B0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B94D05A-622D-4D10-BC11-A2F176319D50}" type="sibTrans" cxnId="{41A1C2C9-56B9-4B10-8263-E22C916E46B0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AC1D607-DA59-456A-A5D8-EE110F9B6BBB}">
      <dgm:prSet custT="1"/>
      <dgm:spPr/>
      <dgm:t>
        <a:bodyPr/>
        <a:lstStyle/>
        <a:p>
          <a:r>
            <a:rPr lang="uk-UA" sz="1600" b="1" dirty="0">
              <a:latin typeface="Cambria" panose="02040503050406030204" pitchFamily="18" charset="0"/>
              <a:ea typeface="Cambria" panose="02040503050406030204" pitchFamily="18" charset="0"/>
            </a:rPr>
            <a:t>контроль</a:t>
          </a:r>
          <a:endParaRPr lang="ru-UA" sz="16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B5D4BFE-3A8B-44CB-A7C1-D1E321630571}" type="parTrans" cxnId="{738805A9-0680-4B74-97AA-A8B21686C052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E4BDEAC-6BDA-4C04-83C2-E31AD5AE9E1F}" type="sibTrans" cxnId="{738805A9-0680-4B74-97AA-A8B21686C052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D066153-24FA-4856-AF7E-E48B6C79B8F4}">
      <dgm:prSet custT="1"/>
      <dgm:spPr/>
      <dgm:t>
        <a:bodyPr/>
        <a:lstStyle/>
        <a:p>
          <a:r>
            <a:rPr lang="uk-UA" sz="1600" b="1" dirty="0">
              <a:latin typeface="Cambria" panose="02040503050406030204" pitchFamily="18" charset="0"/>
              <a:ea typeface="Cambria" panose="02040503050406030204" pitchFamily="18" charset="0"/>
            </a:rPr>
            <a:t>оцінювання результатів діяльності</a:t>
          </a:r>
          <a:endParaRPr lang="ru-UA" sz="16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4469B23-47D3-4804-BCE5-5B1D4D857A79}" type="parTrans" cxnId="{1FC69F18-B146-484E-87B8-091EECFAEB1A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DF70439-C1C3-4629-BB47-9B2C7B27D5B5}" type="sibTrans" cxnId="{1FC69F18-B146-484E-87B8-091EECFAEB1A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5B60A6D-E4EE-420A-876F-C37CAE6455EC}">
      <dgm:prSet custT="1"/>
      <dgm:spPr/>
      <dgm:t>
        <a:bodyPr/>
        <a:lstStyle/>
        <a:p>
          <a:r>
            <a:rPr lang="uk-UA" sz="1800" b="1" dirty="0">
              <a:latin typeface="Cambria" panose="02040503050406030204" pitchFamily="18" charset="0"/>
              <a:ea typeface="Cambria" panose="02040503050406030204" pitchFamily="18" charset="0"/>
            </a:rPr>
            <a:t>корекція</a:t>
          </a:r>
          <a:endParaRPr lang="ru-UA" sz="11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0A1E2B2-D44C-49D8-AE1D-EA3D20FC8E03}" type="parTrans" cxnId="{0D946C68-16AF-4826-816A-464DC7265823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F7145E6-8AC0-40FF-9DFD-28B8B194BF4D}" type="sibTrans" cxnId="{0D946C68-16AF-4826-816A-464DC7265823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457A2F0-D5CD-48BA-8251-2F0E5F212F5D}">
      <dgm:prSet custT="1"/>
      <dgm:spPr/>
      <dgm:t>
        <a:bodyPr/>
        <a:lstStyle/>
        <a:p>
          <a:r>
            <a:rPr lang="uk-UA" sz="1800" b="1" dirty="0">
              <a:latin typeface="Cambria" panose="02040503050406030204" pitchFamily="18" charset="0"/>
              <a:ea typeface="Cambria" panose="02040503050406030204" pitchFamily="18" charset="0"/>
            </a:rPr>
            <a:t>моніторингова</a:t>
          </a:r>
          <a:endParaRPr lang="ru-UA" sz="1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5A0521F-21B7-4B27-9B21-9377848ED0B8}" type="parTrans" cxnId="{A31EB548-1B01-4DA6-9806-1DD43CC6A6F7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E4B7C12-C743-4E84-A732-8A4B8558D5B5}" type="sibTrans" cxnId="{A31EB548-1B01-4DA6-9806-1DD43CC6A6F7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E882EA7-0FFD-4019-963B-66A8BDD8CDB9}">
      <dgm:prSet custT="1"/>
      <dgm:spPr/>
      <dgm:t>
        <a:bodyPr/>
        <a:lstStyle/>
        <a:p>
          <a:r>
            <a:rPr lang="uk-UA" sz="1800" b="1" dirty="0">
              <a:latin typeface="Cambria" panose="02040503050406030204" pitchFamily="18" charset="0"/>
              <a:ea typeface="Cambria" panose="02040503050406030204" pitchFamily="18" charset="0"/>
            </a:rPr>
            <a:t>інвестиційна</a:t>
          </a:r>
          <a:endParaRPr lang="ru-UA" sz="11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8F4B595-B2C7-4689-B88E-D247F40A8DF1}" type="parTrans" cxnId="{882EF7DC-0306-4379-89D8-133ED13F8264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9F19280-BE7C-40F3-AE09-5062B2D43E51}" type="sibTrans" cxnId="{882EF7DC-0306-4379-89D8-133ED13F8264}">
      <dgm:prSet/>
      <dgm:spPr/>
      <dgm:t>
        <a:bodyPr/>
        <a:lstStyle/>
        <a:p>
          <a:endParaRPr lang="ru-UA" sz="2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25EAC63-FC02-40A3-9D29-2938ACE0A7BE}" type="pres">
      <dgm:prSet presAssocID="{1094D329-2C59-4C46-80AC-EFF5C675818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B707300-9C25-4EA6-B74E-422730F6AEF2}" type="pres">
      <dgm:prSet presAssocID="{89B9B7ED-601C-4BC5-9AFD-842B6EF08DD0}" presName="root" presStyleCnt="0"/>
      <dgm:spPr/>
    </dgm:pt>
    <dgm:pt modelId="{C4EBFAD9-079B-4A94-AB78-DC7910FD274E}" type="pres">
      <dgm:prSet presAssocID="{89B9B7ED-601C-4BC5-9AFD-842B6EF08DD0}" presName="rootComposite" presStyleCnt="0"/>
      <dgm:spPr/>
    </dgm:pt>
    <dgm:pt modelId="{61ECE0B1-9F2D-448B-88BB-EDD48A1F6C00}" type="pres">
      <dgm:prSet presAssocID="{89B9B7ED-601C-4BC5-9AFD-842B6EF08DD0}" presName="rootText" presStyleLbl="node1" presStyleIdx="0" presStyleCnt="2" custScaleX="130893" custScaleY="107619"/>
      <dgm:spPr/>
    </dgm:pt>
    <dgm:pt modelId="{B4553DC1-B5ED-42F9-B6EA-A5A5A8343BC7}" type="pres">
      <dgm:prSet presAssocID="{89B9B7ED-601C-4BC5-9AFD-842B6EF08DD0}" presName="rootConnector" presStyleLbl="node1" presStyleIdx="0" presStyleCnt="2"/>
      <dgm:spPr/>
    </dgm:pt>
    <dgm:pt modelId="{408C83F3-2A58-4D81-812C-6F30A322E578}" type="pres">
      <dgm:prSet presAssocID="{89B9B7ED-601C-4BC5-9AFD-842B6EF08DD0}" presName="childShape" presStyleCnt="0"/>
      <dgm:spPr/>
    </dgm:pt>
    <dgm:pt modelId="{0D7FBB62-263B-4AFC-A508-06DB2E907F67}" type="pres">
      <dgm:prSet presAssocID="{45770A43-0BBF-4EE1-B7C9-8BA33B0E9695}" presName="Name13" presStyleLbl="parChTrans1D2" presStyleIdx="0" presStyleCnt="11"/>
      <dgm:spPr/>
    </dgm:pt>
    <dgm:pt modelId="{39FC04F1-6DAE-4BAA-A4BF-ABAE2D383B03}" type="pres">
      <dgm:prSet presAssocID="{90038057-A3DB-4E78-9B20-A4F09F5372A7}" presName="childText" presStyleLbl="bgAcc1" presStyleIdx="0" presStyleCnt="11" custScaleX="225902" custScaleY="142067">
        <dgm:presLayoutVars>
          <dgm:bulletEnabled val="1"/>
        </dgm:presLayoutVars>
      </dgm:prSet>
      <dgm:spPr/>
    </dgm:pt>
    <dgm:pt modelId="{455BB0BC-F499-4214-9264-45710F52E745}" type="pres">
      <dgm:prSet presAssocID="{40DE601E-DAAB-49C0-AF84-A8290FD2B8CF}" presName="Name13" presStyleLbl="parChTrans1D2" presStyleIdx="1" presStyleCnt="11"/>
      <dgm:spPr/>
    </dgm:pt>
    <dgm:pt modelId="{0C382B17-1747-46FA-9F1E-00C68C85321B}" type="pres">
      <dgm:prSet presAssocID="{4CD80A5A-EA68-491E-91A5-EEE11A1371A7}" presName="childText" presStyleLbl="bgAcc1" presStyleIdx="1" presStyleCnt="11" custScaleX="205600" custScaleY="167297">
        <dgm:presLayoutVars>
          <dgm:bulletEnabled val="1"/>
        </dgm:presLayoutVars>
      </dgm:prSet>
      <dgm:spPr/>
    </dgm:pt>
    <dgm:pt modelId="{FE21DF41-9DA9-4861-8F78-C3020109940E}" type="pres">
      <dgm:prSet presAssocID="{3DF58D01-0BE3-431B-9817-CE7A54D0A888}" presName="Name13" presStyleLbl="parChTrans1D2" presStyleIdx="2" presStyleCnt="11"/>
      <dgm:spPr/>
    </dgm:pt>
    <dgm:pt modelId="{3175AF35-04D6-4C38-8B5E-5BAADB91799E}" type="pres">
      <dgm:prSet presAssocID="{BB30AE1B-BBE6-4929-BB06-21CB6CF8DFA5}" presName="childText" presStyleLbl="bgAcc1" presStyleIdx="2" presStyleCnt="11" custScaleX="244208" custScaleY="141121">
        <dgm:presLayoutVars>
          <dgm:bulletEnabled val="1"/>
        </dgm:presLayoutVars>
      </dgm:prSet>
      <dgm:spPr/>
    </dgm:pt>
    <dgm:pt modelId="{1D0A6142-77E4-48C3-8913-FB8F096B9F3F}" type="pres">
      <dgm:prSet presAssocID="{7B5D4BFE-3A8B-44CB-A7C1-D1E321630571}" presName="Name13" presStyleLbl="parChTrans1D2" presStyleIdx="3" presStyleCnt="11"/>
      <dgm:spPr/>
    </dgm:pt>
    <dgm:pt modelId="{9BA8F521-78AE-44AA-B00B-7A1019D5FDC8}" type="pres">
      <dgm:prSet presAssocID="{4AC1D607-DA59-456A-A5D8-EE110F9B6BBB}" presName="childText" presStyleLbl="bgAcc1" presStyleIdx="3" presStyleCnt="11" custScaleX="269893" custScaleY="137047">
        <dgm:presLayoutVars>
          <dgm:bulletEnabled val="1"/>
        </dgm:presLayoutVars>
      </dgm:prSet>
      <dgm:spPr/>
    </dgm:pt>
    <dgm:pt modelId="{D22B4D9A-42A5-46CE-8912-982CF1E62C5B}" type="pres">
      <dgm:prSet presAssocID="{E4469B23-47D3-4804-BCE5-5B1D4D857A79}" presName="Name13" presStyleLbl="parChTrans1D2" presStyleIdx="4" presStyleCnt="11"/>
      <dgm:spPr/>
    </dgm:pt>
    <dgm:pt modelId="{5AF19775-5386-4BCE-9B46-D753EC605013}" type="pres">
      <dgm:prSet presAssocID="{8D066153-24FA-4856-AF7E-E48B6C79B8F4}" presName="childText" presStyleLbl="bgAcc1" presStyleIdx="4" presStyleCnt="11" custScaleX="312348" custScaleY="100336" custLinFactNeighborX="279" custLinFactNeighborY="-21946">
        <dgm:presLayoutVars>
          <dgm:bulletEnabled val="1"/>
        </dgm:presLayoutVars>
      </dgm:prSet>
      <dgm:spPr/>
    </dgm:pt>
    <dgm:pt modelId="{37C7E9CB-BC76-4C14-A24A-B3EA07FBE0B6}" type="pres">
      <dgm:prSet presAssocID="{80A1E2B2-D44C-49D8-AE1D-EA3D20FC8E03}" presName="Name13" presStyleLbl="parChTrans1D2" presStyleIdx="5" presStyleCnt="11"/>
      <dgm:spPr/>
    </dgm:pt>
    <dgm:pt modelId="{887C7937-60BF-4605-AEC2-A82365D6B778}" type="pres">
      <dgm:prSet presAssocID="{F5B60A6D-E4EE-420A-876F-C37CAE6455EC}" presName="childText" presStyleLbl="bgAcc1" presStyleIdx="5" presStyleCnt="11" custScaleX="194935">
        <dgm:presLayoutVars>
          <dgm:bulletEnabled val="1"/>
        </dgm:presLayoutVars>
      </dgm:prSet>
      <dgm:spPr/>
    </dgm:pt>
    <dgm:pt modelId="{F70EF7AD-9B5F-4742-95EB-E25BCA2BBD54}" type="pres">
      <dgm:prSet presAssocID="{08952D99-47D3-4CF3-B0FA-871D16544C77}" presName="root" presStyleCnt="0"/>
      <dgm:spPr/>
    </dgm:pt>
    <dgm:pt modelId="{697DE5F8-E2F9-4019-BB7E-9703A40A64A9}" type="pres">
      <dgm:prSet presAssocID="{08952D99-47D3-4CF3-B0FA-871D16544C77}" presName="rootComposite" presStyleCnt="0"/>
      <dgm:spPr/>
    </dgm:pt>
    <dgm:pt modelId="{0235B926-E0C5-42B4-9529-A24F74D00304}" type="pres">
      <dgm:prSet presAssocID="{08952D99-47D3-4CF3-B0FA-871D16544C77}" presName="rootText" presStyleLbl="node1" presStyleIdx="1" presStyleCnt="2" custScaleX="217829" custScaleY="109681"/>
      <dgm:spPr/>
    </dgm:pt>
    <dgm:pt modelId="{0A9370D4-6F51-4412-8A2C-2818E536E03E}" type="pres">
      <dgm:prSet presAssocID="{08952D99-47D3-4CF3-B0FA-871D16544C77}" presName="rootConnector" presStyleLbl="node1" presStyleIdx="1" presStyleCnt="2"/>
      <dgm:spPr/>
    </dgm:pt>
    <dgm:pt modelId="{6523C4AC-259E-42C5-9CEA-6E81F730D34A}" type="pres">
      <dgm:prSet presAssocID="{08952D99-47D3-4CF3-B0FA-871D16544C77}" presName="childShape" presStyleCnt="0"/>
      <dgm:spPr/>
    </dgm:pt>
    <dgm:pt modelId="{28D5568F-6C1A-4F6A-9665-B60581C32D4A}" type="pres">
      <dgm:prSet presAssocID="{E01495C6-96B6-4FF8-8347-7B6588CAFF38}" presName="Name13" presStyleLbl="parChTrans1D2" presStyleIdx="6" presStyleCnt="11"/>
      <dgm:spPr/>
    </dgm:pt>
    <dgm:pt modelId="{5471A1F0-2304-425D-AAD5-93DF44E5FF81}" type="pres">
      <dgm:prSet presAssocID="{D39A6B6F-3D52-4236-867D-C5C8D735A85B}" presName="childText" presStyleLbl="bgAcc1" presStyleIdx="6" presStyleCnt="11" custScaleX="187996" custScaleY="136438">
        <dgm:presLayoutVars>
          <dgm:bulletEnabled val="1"/>
        </dgm:presLayoutVars>
      </dgm:prSet>
      <dgm:spPr/>
    </dgm:pt>
    <dgm:pt modelId="{86689EA7-F771-4FE4-9454-4F2A2D8D5006}" type="pres">
      <dgm:prSet presAssocID="{6FD5DF1B-BE68-488F-B1CB-7AEEDEADADD3}" presName="Name13" presStyleLbl="parChTrans1D2" presStyleIdx="7" presStyleCnt="11"/>
      <dgm:spPr/>
    </dgm:pt>
    <dgm:pt modelId="{451BB748-CD6B-43BC-9942-EBC4B68F778C}" type="pres">
      <dgm:prSet presAssocID="{3977F977-581C-43AF-9B14-8E90D24D4CC0}" presName="childText" presStyleLbl="bgAcc1" presStyleIdx="7" presStyleCnt="11" custScaleX="261936" custScaleY="115163">
        <dgm:presLayoutVars>
          <dgm:bulletEnabled val="1"/>
        </dgm:presLayoutVars>
      </dgm:prSet>
      <dgm:spPr/>
    </dgm:pt>
    <dgm:pt modelId="{0646C7EE-9564-4E83-821B-AD6B8AF8123B}" type="pres">
      <dgm:prSet presAssocID="{B774BFE2-AA5B-435D-BF9B-014DD69D1FB3}" presName="Name13" presStyleLbl="parChTrans1D2" presStyleIdx="8" presStyleCnt="11"/>
      <dgm:spPr/>
    </dgm:pt>
    <dgm:pt modelId="{32919FA3-CC2E-4C92-8648-0A8DB13A278B}" type="pres">
      <dgm:prSet presAssocID="{812769EE-0F89-4230-AEED-EABA9DCB31AF}" presName="childText" presStyleLbl="bgAcc1" presStyleIdx="8" presStyleCnt="11" custScaleX="291098" custScaleY="156401">
        <dgm:presLayoutVars>
          <dgm:bulletEnabled val="1"/>
        </dgm:presLayoutVars>
      </dgm:prSet>
      <dgm:spPr/>
    </dgm:pt>
    <dgm:pt modelId="{0D03F980-2566-4A65-8494-D3B5ADAAC040}" type="pres">
      <dgm:prSet presAssocID="{95A0521F-21B7-4B27-9B21-9377848ED0B8}" presName="Name13" presStyleLbl="parChTrans1D2" presStyleIdx="9" presStyleCnt="11"/>
      <dgm:spPr/>
    </dgm:pt>
    <dgm:pt modelId="{04705091-B4B2-4F5E-93F5-F1102FDADE85}" type="pres">
      <dgm:prSet presAssocID="{6457A2F0-D5CD-48BA-8251-2F0E5F212F5D}" presName="childText" presStyleLbl="bgAcc1" presStyleIdx="9" presStyleCnt="11" custScaleX="291538" custScaleY="116475">
        <dgm:presLayoutVars>
          <dgm:bulletEnabled val="1"/>
        </dgm:presLayoutVars>
      </dgm:prSet>
      <dgm:spPr/>
    </dgm:pt>
    <dgm:pt modelId="{5D7A6B8D-5E95-4F66-94E0-EA9E232CD7C3}" type="pres">
      <dgm:prSet presAssocID="{E8F4B595-B2C7-4689-B88E-D247F40A8DF1}" presName="Name13" presStyleLbl="parChTrans1D2" presStyleIdx="10" presStyleCnt="11"/>
      <dgm:spPr/>
    </dgm:pt>
    <dgm:pt modelId="{67387FAE-C747-4466-BAAD-82A9DC3DEEA7}" type="pres">
      <dgm:prSet presAssocID="{AE882EA7-0FFD-4019-963B-66A8BDD8CDB9}" presName="childText" presStyleLbl="bgAcc1" presStyleIdx="10" presStyleCnt="11" custScaleX="252720" custScaleY="140806">
        <dgm:presLayoutVars>
          <dgm:bulletEnabled val="1"/>
        </dgm:presLayoutVars>
      </dgm:prSet>
      <dgm:spPr/>
    </dgm:pt>
  </dgm:ptLst>
  <dgm:cxnLst>
    <dgm:cxn modelId="{8DB92002-9AAA-4E83-BE90-A94D2CCCD242}" type="presOf" srcId="{B774BFE2-AA5B-435D-BF9B-014DD69D1FB3}" destId="{0646C7EE-9564-4E83-821B-AD6B8AF8123B}" srcOrd="0" destOrd="0" presId="urn:microsoft.com/office/officeart/2005/8/layout/hierarchy3"/>
    <dgm:cxn modelId="{6C5BE605-4EA4-4240-8DCF-6F58AB5D102C}" srcId="{89B9B7ED-601C-4BC5-9AFD-842B6EF08DD0}" destId="{4CD80A5A-EA68-491E-91A5-EEE11A1371A7}" srcOrd="1" destOrd="0" parTransId="{40DE601E-DAAB-49C0-AF84-A8290FD2B8CF}" sibTransId="{FDC6B20A-8BB6-485B-8AB9-0C1F49FD8DEF}"/>
    <dgm:cxn modelId="{1FC69F18-B146-484E-87B8-091EECFAEB1A}" srcId="{89B9B7ED-601C-4BC5-9AFD-842B6EF08DD0}" destId="{8D066153-24FA-4856-AF7E-E48B6C79B8F4}" srcOrd="4" destOrd="0" parTransId="{E4469B23-47D3-4804-BCE5-5B1D4D857A79}" sibTransId="{7DF70439-C1C3-4629-BB47-9B2C7B27D5B5}"/>
    <dgm:cxn modelId="{87AFA72D-79B8-416F-B63B-CA97507DD17F}" srcId="{1094D329-2C59-4C46-80AC-EFF5C675818D}" destId="{89B9B7ED-601C-4BC5-9AFD-842B6EF08DD0}" srcOrd="0" destOrd="0" parTransId="{41B6AB95-4A12-40F3-A6F7-377BA1668C67}" sibTransId="{B3AB5321-3BBB-4B3E-9E54-6E3290639A64}"/>
    <dgm:cxn modelId="{F0A9E73C-55B5-4F9C-A999-308F0F1BDDBC}" type="presOf" srcId="{812769EE-0F89-4230-AEED-EABA9DCB31AF}" destId="{32919FA3-CC2E-4C92-8648-0A8DB13A278B}" srcOrd="0" destOrd="0" presId="urn:microsoft.com/office/officeart/2005/8/layout/hierarchy3"/>
    <dgm:cxn modelId="{E54C783D-EAB0-4039-872D-42C5DF89F255}" type="presOf" srcId="{E8F4B595-B2C7-4689-B88E-D247F40A8DF1}" destId="{5D7A6B8D-5E95-4F66-94E0-EA9E232CD7C3}" srcOrd="0" destOrd="0" presId="urn:microsoft.com/office/officeart/2005/8/layout/hierarchy3"/>
    <dgm:cxn modelId="{E41C1548-7AF1-43B4-B6B5-31FC45C1FBCD}" type="presOf" srcId="{1094D329-2C59-4C46-80AC-EFF5C675818D}" destId="{025EAC63-FC02-40A3-9D29-2938ACE0A7BE}" srcOrd="0" destOrd="0" presId="urn:microsoft.com/office/officeart/2005/8/layout/hierarchy3"/>
    <dgm:cxn modelId="{0D946C68-16AF-4826-816A-464DC7265823}" srcId="{89B9B7ED-601C-4BC5-9AFD-842B6EF08DD0}" destId="{F5B60A6D-E4EE-420A-876F-C37CAE6455EC}" srcOrd="5" destOrd="0" parTransId="{80A1E2B2-D44C-49D8-AE1D-EA3D20FC8E03}" sibTransId="{3F7145E6-8AC0-40FF-9DFD-28B8B194BF4D}"/>
    <dgm:cxn modelId="{A31EB548-1B01-4DA6-9806-1DD43CC6A6F7}" srcId="{08952D99-47D3-4CF3-B0FA-871D16544C77}" destId="{6457A2F0-D5CD-48BA-8251-2F0E5F212F5D}" srcOrd="3" destOrd="0" parTransId="{95A0521F-21B7-4B27-9B21-9377848ED0B8}" sibTransId="{8E4B7C12-C743-4E84-A732-8A4B8558D5B5}"/>
    <dgm:cxn modelId="{258B764C-F56A-45A1-B703-787296A0A2B0}" type="presOf" srcId="{4CD80A5A-EA68-491E-91A5-EEE11A1371A7}" destId="{0C382B17-1747-46FA-9F1E-00C68C85321B}" srcOrd="0" destOrd="0" presId="urn:microsoft.com/office/officeart/2005/8/layout/hierarchy3"/>
    <dgm:cxn modelId="{ACE4D84E-04B2-4540-B3A7-E0467B732DB9}" type="presOf" srcId="{AE882EA7-0FFD-4019-963B-66A8BDD8CDB9}" destId="{67387FAE-C747-4466-BAAD-82A9DC3DEEA7}" srcOrd="0" destOrd="0" presId="urn:microsoft.com/office/officeart/2005/8/layout/hierarchy3"/>
    <dgm:cxn modelId="{DBC0AD57-87D8-4DD1-9744-EFD62BEBBBBE}" srcId="{89B9B7ED-601C-4BC5-9AFD-842B6EF08DD0}" destId="{BB30AE1B-BBE6-4929-BB06-21CB6CF8DFA5}" srcOrd="2" destOrd="0" parTransId="{3DF58D01-0BE3-431B-9817-CE7A54D0A888}" sibTransId="{3F351B84-133D-4EAF-91B8-535DE4FB9D2E}"/>
    <dgm:cxn modelId="{19973B7A-FDA7-433F-A065-3AFD23019C60}" srcId="{1094D329-2C59-4C46-80AC-EFF5C675818D}" destId="{08952D99-47D3-4CF3-B0FA-871D16544C77}" srcOrd="1" destOrd="0" parTransId="{6B3124EE-442E-4098-BB55-B69940CB2790}" sibTransId="{655D804B-F0ED-473A-8258-D44EC21BB62E}"/>
    <dgm:cxn modelId="{9BD7C580-56E2-43A2-A674-30AA04EAB11C}" srcId="{08952D99-47D3-4CF3-B0FA-871D16544C77}" destId="{D39A6B6F-3D52-4236-867D-C5C8D735A85B}" srcOrd="0" destOrd="0" parTransId="{E01495C6-96B6-4FF8-8347-7B6588CAFF38}" sibTransId="{24079084-5D10-4D04-9F63-2FFF1F93F38A}"/>
    <dgm:cxn modelId="{4C6ACD80-34B5-4821-9958-9701C6DEADBD}" type="presOf" srcId="{08952D99-47D3-4CF3-B0FA-871D16544C77}" destId="{0A9370D4-6F51-4412-8A2C-2818E536E03E}" srcOrd="1" destOrd="0" presId="urn:microsoft.com/office/officeart/2005/8/layout/hierarchy3"/>
    <dgm:cxn modelId="{1B11AF86-1995-4A96-B80F-B18C96F78CC7}" type="presOf" srcId="{6457A2F0-D5CD-48BA-8251-2F0E5F212F5D}" destId="{04705091-B4B2-4F5E-93F5-F1102FDADE85}" srcOrd="0" destOrd="0" presId="urn:microsoft.com/office/officeart/2005/8/layout/hierarchy3"/>
    <dgm:cxn modelId="{94048B8F-BB47-4C58-8949-FA5971E6488C}" type="presOf" srcId="{BB30AE1B-BBE6-4929-BB06-21CB6CF8DFA5}" destId="{3175AF35-04D6-4C38-8B5E-5BAADB91799E}" srcOrd="0" destOrd="0" presId="urn:microsoft.com/office/officeart/2005/8/layout/hierarchy3"/>
    <dgm:cxn modelId="{2C665795-5704-4DE7-834F-C6718E78D42C}" srcId="{08952D99-47D3-4CF3-B0FA-871D16544C77}" destId="{3977F977-581C-43AF-9B14-8E90D24D4CC0}" srcOrd="1" destOrd="0" parTransId="{6FD5DF1B-BE68-488F-B1CB-7AEEDEADADD3}" sibTransId="{72420A20-F537-434C-9726-D4CA27195588}"/>
    <dgm:cxn modelId="{25868295-BB9F-4F04-86A0-264B540F745A}" type="presOf" srcId="{3DF58D01-0BE3-431B-9817-CE7A54D0A888}" destId="{FE21DF41-9DA9-4861-8F78-C3020109940E}" srcOrd="0" destOrd="0" presId="urn:microsoft.com/office/officeart/2005/8/layout/hierarchy3"/>
    <dgm:cxn modelId="{72FBE0A0-FC1F-4A74-A605-415DDD9B76D4}" type="presOf" srcId="{89B9B7ED-601C-4BC5-9AFD-842B6EF08DD0}" destId="{61ECE0B1-9F2D-448B-88BB-EDD48A1F6C00}" srcOrd="0" destOrd="0" presId="urn:microsoft.com/office/officeart/2005/8/layout/hierarchy3"/>
    <dgm:cxn modelId="{586C73A3-58AF-4AC1-9925-DD5DC9C198E4}" type="presOf" srcId="{90038057-A3DB-4E78-9B20-A4F09F5372A7}" destId="{39FC04F1-6DAE-4BAA-A4BF-ABAE2D383B03}" srcOrd="0" destOrd="0" presId="urn:microsoft.com/office/officeart/2005/8/layout/hierarchy3"/>
    <dgm:cxn modelId="{FB7CEEA3-6F2A-4FCD-B06F-D34D433D6EC7}" type="presOf" srcId="{45770A43-0BBF-4EE1-B7C9-8BA33B0E9695}" destId="{0D7FBB62-263B-4AFC-A508-06DB2E907F67}" srcOrd="0" destOrd="0" presId="urn:microsoft.com/office/officeart/2005/8/layout/hierarchy3"/>
    <dgm:cxn modelId="{738805A9-0680-4B74-97AA-A8B21686C052}" srcId="{89B9B7ED-601C-4BC5-9AFD-842B6EF08DD0}" destId="{4AC1D607-DA59-456A-A5D8-EE110F9B6BBB}" srcOrd="3" destOrd="0" parTransId="{7B5D4BFE-3A8B-44CB-A7C1-D1E321630571}" sibTransId="{9E4BDEAC-6BDA-4C04-83C2-E31AD5AE9E1F}"/>
    <dgm:cxn modelId="{346921B5-A9B9-4CBA-9842-935539DE5571}" type="presOf" srcId="{40DE601E-DAAB-49C0-AF84-A8290FD2B8CF}" destId="{455BB0BC-F499-4214-9264-45710F52E745}" srcOrd="0" destOrd="0" presId="urn:microsoft.com/office/officeart/2005/8/layout/hierarchy3"/>
    <dgm:cxn modelId="{6C4469C1-B9D6-4BE6-924B-E272DBA34C92}" type="presOf" srcId="{6FD5DF1B-BE68-488F-B1CB-7AEEDEADADD3}" destId="{86689EA7-F771-4FE4-9454-4F2A2D8D5006}" srcOrd="0" destOrd="0" presId="urn:microsoft.com/office/officeart/2005/8/layout/hierarchy3"/>
    <dgm:cxn modelId="{41A1C2C9-56B9-4B10-8263-E22C916E46B0}" srcId="{08952D99-47D3-4CF3-B0FA-871D16544C77}" destId="{812769EE-0F89-4230-AEED-EABA9DCB31AF}" srcOrd="2" destOrd="0" parTransId="{B774BFE2-AA5B-435D-BF9B-014DD69D1FB3}" sibTransId="{DB94D05A-622D-4D10-BC11-A2F176319D50}"/>
    <dgm:cxn modelId="{92BA88CA-C978-45B9-99FC-077B2C4062B6}" type="presOf" srcId="{3977F977-581C-43AF-9B14-8E90D24D4CC0}" destId="{451BB748-CD6B-43BC-9942-EBC4B68F778C}" srcOrd="0" destOrd="0" presId="urn:microsoft.com/office/officeart/2005/8/layout/hierarchy3"/>
    <dgm:cxn modelId="{9B66F8CB-E329-4C37-8490-3BA09A657732}" type="presOf" srcId="{89B9B7ED-601C-4BC5-9AFD-842B6EF08DD0}" destId="{B4553DC1-B5ED-42F9-B6EA-A5A5A8343BC7}" srcOrd="1" destOrd="0" presId="urn:microsoft.com/office/officeart/2005/8/layout/hierarchy3"/>
    <dgm:cxn modelId="{D36D33D2-2EC7-4910-A439-A3865D434882}" type="presOf" srcId="{7B5D4BFE-3A8B-44CB-A7C1-D1E321630571}" destId="{1D0A6142-77E4-48C3-8913-FB8F096B9F3F}" srcOrd="0" destOrd="0" presId="urn:microsoft.com/office/officeart/2005/8/layout/hierarchy3"/>
    <dgm:cxn modelId="{69C2AED5-8DF4-43AD-A7B3-40D5E6625254}" type="presOf" srcId="{95A0521F-21B7-4B27-9B21-9377848ED0B8}" destId="{0D03F980-2566-4A65-8494-D3B5ADAAC040}" srcOrd="0" destOrd="0" presId="urn:microsoft.com/office/officeart/2005/8/layout/hierarchy3"/>
    <dgm:cxn modelId="{11E370D7-5538-4F08-9523-F06766DD0CE7}" type="presOf" srcId="{F5B60A6D-E4EE-420A-876F-C37CAE6455EC}" destId="{887C7937-60BF-4605-AEC2-A82365D6B778}" srcOrd="0" destOrd="0" presId="urn:microsoft.com/office/officeart/2005/8/layout/hierarchy3"/>
    <dgm:cxn modelId="{91C7ACDA-C956-49E2-A9E4-2D0FA946EAC7}" type="presOf" srcId="{E4469B23-47D3-4804-BCE5-5B1D4D857A79}" destId="{D22B4D9A-42A5-46CE-8912-982CF1E62C5B}" srcOrd="0" destOrd="0" presId="urn:microsoft.com/office/officeart/2005/8/layout/hierarchy3"/>
    <dgm:cxn modelId="{882EF7DC-0306-4379-89D8-133ED13F8264}" srcId="{08952D99-47D3-4CF3-B0FA-871D16544C77}" destId="{AE882EA7-0FFD-4019-963B-66A8BDD8CDB9}" srcOrd="4" destOrd="0" parTransId="{E8F4B595-B2C7-4689-B88E-D247F40A8DF1}" sibTransId="{49F19280-BE7C-40F3-AE09-5062B2D43E51}"/>
    <dgm:cxn modelId="{8BAA3EE2-B1DD-4372-AC5D-EC270A5B1E82}" type="presOf" srcId="{4AC1D607-DA59-456A-A5D8-EE110F9B6BBB}" destId="{9BA8F521-78AE-44AA-B00B-7A1019D5FDC8}" srcOrd="0" destOrd="0" presId="urn:microsoft.com/office/officeart/2005/8/layout/hierarchy3"/>
    <dgm:cxn modelId="{24A11CE5-4AF6-4CF6-9B82-9C678D94A890}" type="presOf" srcId="{E01495C6-96B6-4FF8-8347-7B6588CAFF38}" destId="{28D5568F-6C1A-4F6A-9665-B60581C32D4A}" srcOrd="0" destOrd="0" presId="urn:microsoft.com/office/officeart/2005/8/layout/hierarchy3"/>
    <dgm:cxn modelId="{ABEDF1E5-1E60-43F1-914F-58F5ACFD4358}" type="presOf" srcId="{8D066153-24FA-4856-AF7E-E48B6C79B8F4}" destId="{5AF19775-5386-4BCE-9B46-D753EC605013}" srcOrd="0" destOrd="0" presId="urn:microsoft.com/office/officeart/2005/8/layout/hierarchy3"/>
    <dgm:cxn modelId="{51A247ED-A019-4B0B-8656-8C86E1C1F03F}" srcId="{89B9B7ED-601C-4BC5-9AFD-842B6EF08DD0}" destId="{90038057-A3DB-4E78-9B20-A4F09F5372A7}" srcOrd="0" destOrd="0" parTransId="{45770A43-0BBF-4EE1-B7C9-8BA33B0E9695}" sibTransId="{3BCE55E3-31DD-4DD8-A27A-284AEBB84AE5}"/>
    <dgm:cxn modelId="{00D73AF3-B9EA-4FAD-B322-C51B22B85BFA}" type="presOf" srcId="{D39A6B6F-3D52-4236-867D-C5C8D735A85B}" destId="{5471A1F0-2304-425D-AAD5-93DF44E5FF81}" srcOrd="0" destOrd="0" presId="urn:microsoft.com/office/officeart/2005/8/layout/hierarchy3"/>
    <dgm:cxn modelId="{1D58D6F6-40CD-483A-9BBB-A54B19C8D60F}" type="presOf" srcId="{80A1E2B2-D44C-49D8-AE1D-EA3D20FC8E03}" destId="{37C7E9CB-BC76-4C14-A24A-B3EA07FBE0B6}" srcOrd="0" destOrd="0" presId="urn:microsoft.com/office/officeart/2005/8/layout/hierarchy3"/>
    <dgm:cxn modelId="{035D1BFF-DED2-4C06-A7B9-7D64FE031601}" type="presOf" srcId="{08952D99-47D3-4CF3-B0FA-871D16544C77}" destId="{0235B926-E0C5-42B4-9529-A24F74D00304}" srcOrd="0" destOrd="0" presId="urn:microsoft.com/office/officeart/2005/8/layout/hierarchy3"/>
    <dgm:cxn modelId="{587589E2-1DAE-498A-A561-6A595E0DF9EC}" type="presParOf" srcId="{025EAC63-FC02-40A3-9D29-2938ACE0A7BE}" destId="{7B707300-9C25-4EA6-B74E-422730F6AEF2}" srcOrd="0" destOrd="0" presId="urn:microsoft.com/office/officeart/2005/8/layout/hierarchy3"/>
    <dgm:cxn modelId="{191595A2-1AED-4B0B-83EA-B33DB07FE524}" type="presParOf" srcId="{7B707300-9C25-4EA6-B74E-422730F6AEF2}" destId="{C4EBFAD9-079B-4A94-AB78-DC7910FD274E}" srcOrd="0" destOrd="0" presId="urn:microsoft.com/office/officeart/2005/8/layout/hierarchy3"/>
    <dgm:cxn modelId="{6904C983-1DED-4B8D-8C8A-DF54CAE419D5}" type="presParOf" srcId="{C4EBFAD9-079B-4A94-AB78-DC7910FD274E}" destId="{61ECE0B1-9F2D-448B-88BB-EDD48A1F6C00}" srcOrd="0" destOrd="0" presId="urn:microsoft.com/office/officeart/2005/8/layout/hierarchy3"/>
    <dgm:cxn modelId="{77395D3B-09AE-4FD8-950D-6906080041FA}" type="presParOf" srcId="{C4EBFAD9-079B-4A94-AB78-DC7910FD274E}" destId="{B4553DC1-B5ED-42F9-B6EA-A5A5A8343BC7}" srcOrd="1" destOrd="0" presId="urn:microsoft.com/office/officeart/2005/8/layout/hierarchy3"/>
    <dgm:cxn modelId="{13C1D3E3-697E-43A8-B2DF-7B7068B2F7A2}" type="presParOf" srcId="{7B707300-9C25-4EA6-B74E-422730F6AEF2}" destId="{408C83F3-2A58-4D81-812C-6F30A322E578}" srcOrd="1" destOrd="0" presId="urn:microsoft.com/office/officeart/2005/8/layout/hierarchy3"/>
    <dgm:cxn modelId="{924C0D27-1A84-42C7-AB17-5D8D74C7E91F}" type="presParOf" srcId="{408C83F3-2A58-4D81-812C-6F30A322E578}" destId="{0D7FBB62-263B-4AFC-A508-06DB2E907F67}" srcOrd="0" destOrd="0" presId="urn:microsoft.com/office/officeart/2005/8/layout/hierarchy3"/>
    <dgm:cxn modelId="{C1E14926-4B06-48D5-A74D-16A2F86045B8}" type="presParOf" srcId="{408C83F3-2A58-4D81-812C-6F30A322E578}" destId="{39FC04F1-6DAE-4BAA-A4BF-ABAE2D383B03}" srcOrd="1" destOrd="0" presId="urn:microsoft.com/office/officeart/2005/8/layout/hierarchy3"/>
    <dgm:cxn modelId="{5DC27547-EC01-4CEF-BCBF-D8B5958DF1E8}" type="presParOf" srcId="{408C83F3-2A58-4D81-812C-6F30A322E578}" destId="{455BB0BC-F499-4214-9264-45710F52E745}" srcOrd="2" destOrd="0" presId="urn:microsoft.com/office/officeart/2005/8/layout/hierarchy3"/>
    <dgm:cxn modelId="{1A2000C0-9C4F-491E-899C-A3A98B3A378E}" type="presParOf" srcId="{408C83F3-2A58-4D81-812C-6F30A322E578}" destId="{0C382B17-1747-46FA-9F1E-00C68C85321B}" srcOrd="3" destOrd="0" presId="urn:microsoft.com/office/officeart/2005/8/layout/hierarchy3"/>
    <dgm:cxn modelId="{34EC44FB-7600-4598-BF91-4F251CC18738}" type="presParOf" srcId="{408C83F3-2A58-4D81-812C-6F30A322E578}" destId="{FE21DF41-9DA9-4861-8F78-C3020109940E}" srcOrd="4" destOrd="0" presId="urn:microsoft.com/office/officeart/2005/8/layout/hierarchy3"/>
    <dgm:cxn modelId="{1BF1520A-CE92-4E2E-BFC6-508B93F8B993}" type="presParOf" srcId="{408C83F3-2A58-4D81-812C-6F30A322E578}" destId="{3175AF35-04D6-4C38-8B5E-5BAADB91799E}" srcOrd="5" destOrd="0" presId="urn:microsoft.com/office/officeart/2005/8/layout/hierarchy3"/>
    <dgm:cxn modelId="{193F582C-12D2-4E97-AC68-568691D72B35}" type="presParOf" srcId="{408C83F3-2A58-4D81-812C-6F30A322E578}" destId="{1D0A6142-77E4-48C3-8913-FB8F096B9F3F}" srcOrd="6" destOrd="0" presId="urn:microsoft.com/office/officeart/2005/8/layout/hierarchy3"/>
    <dgm:cxn modelId="{E3109246-EF11-40FE-AE5E-2B91A5FF6D3B}" type="presParOf" srcId="{408C83F3-2A58-4D81-812C-6F30A322E578}" destId="{9BA8F521-78AE-44AA-B00B-7A1019D5FDC8}" srcOrd="7" destOrd="0" presId="urn:microsoft.com/office/officeart/2005/8/layout/hierarchy3"/>
    <dgm:cxn modelId="{D177DD35-76D1-4026-A25B-CA54FD02EEBD}" type="presParOf" srcId="{408C83F3-2A58-4D81-812C-6F30A322E578}" destId="{D22B4D9A-42A5-46CE-8912-982CF1E62C5B}" srcOrd="8" destOrd="0" presId="urn:microsoft.com/office/officeart/2005/8/layout/hierarchy3"/>
    <dgm:cxn modelId="{73BEAB3B-CCB2-4F58-9C08-035141E44C06}" type="presParOf" srcId="{408C83F3-2A58-4D81-812C-6F30A322E578}" destId="{5AF19775-5386-4BCE-9B46-D753EC605013}" srcOrd="9" destOrd="0" presId="urn:microsoft.com/office/officeart/2005/8/layout/hierarchy3"/>
    <dgm:cxn modelId="{E6C18201-317B-44AE-9C4F-792AF29675DD}" type="presParOf" srcId="{408C83F3-2A58-4D81-812C-6F30A322E578}" destId="{37C7E9CB-BC76-4C14-A24A-B3EA07FBE0B6}" srcOrd="10" destOrd="0" presId="urn:microsoft.com/office/officeart/2005/8/layout/hierarchy3"/>
    <dgm:cxn modelId="{FAD8F6C0-B50A-43DB-9BF1-A2C98815E5A9}" type="presParOf" srcId="{408C83F3-2A58-4D81-812C-6F30A322E578}" destId="{887C7937-60BF-4605-AEC2-A82365D6B778}" srcOrd="11" destOrd="0" presId="urn:microsoft.com/office/officeart/2005/8/layout/hierarchy3"/>
    <dgm:cxn modelId="{F87ABEB3-8F07-4802-BDE7-AD9D66E71ED5}" type="presParOf" srcId="{025EAC63-FC02-40A3-9D29-2938ACE0A7BE}" destId="{F70EF7AD-9B5F-4742-95EB-E25BCA2BBD54}" srcOrd="1" destOrd="0" presId="urn:microsoft.com/office/officeart/2005/8/layout/hierarchy3"/>
    <dgm:cxn modelId="{0F50A653-5049-498D-B6B1-40B0B793AE4F}" type="presParOf" srcId="{F70EF7AD-9B5F-4742-95EB-E25BCA2BBD54}" destId="{697DE5F8-E2F9-4019-BB7E-9703A40A64A9}" srcOrd="0" destOrd="0" presId="urn:microsoft.com/office/officeart/2005/8/layout/hierarchy3"/>
    <dgm:cxn modelId="{D262CFD5-7856-4984-AD20-79542FFB98E1}" type="presParOf" srcId="{697DE5F8-E2F9-4019-BB7E-9703A40A64A9}" destId="{0235B926-E0C5-42B4-9529-A24F74D00304}" srcOrd="0" destOrd="0" presId="urn:microsoft.com/office/officeart/2005/8/layout/hierarchy3"/>
    <dgm:cxn modelId="{0F633B30-C9CF-4882-B943-92373406D79D}" type="presParOf" srcId="{697DE5F8-E2F9-4019-BB7E-9703A40A64A9}" destId="{0A9370D4-6F51-4412-8A2C-2818E536E03E}" srcOrd="1" destOrd="0" presId="urn:microsoft.com/office/officeart/2005/8/layout/hierarchy3"/>
    <dgm:cxn modelId="{43415069-3950-42E4-974F-C6C38681D9D3}" type="presParOf" srcId="{F70EF7AD-9B5F-4742-95EB-E25BCA2BBD54}" destId="{6523C4AC-259E-42C5-9CEA-6E81F730D34A}" srcOrd="1" destOrd="0" presId="urn:microsoft.com/office/officeart/2005/8/layout/hierarchy3"/>
    <dgm:cxn modelId="{C338031D-33EF-486C-B169-782B3E326271}" type="presParOf" srcId="{6523C4AC-259E-42C5-9CEA-6E81F730D34A}" destId="{28D5568F-6C1A-4F6A-9665-B60581C32D4A}" srcOrd="0" destOrd="0" presId="urn:microsoft.com/office/officeart/2005/8/layout/hierarchy3"/>
    <dgm:cxn modelId="{F965E7F5-090D-40FF-8253-9E62749EF28F}" type="presParOf" srcId="{6523C4AC-259E-42C5-9CEA-6E81F730D34A}" destId="{5471A1F0-2304-425D-AAD5-93DF44E5FF81}" srcOrd="1" destOrd="0" presId="urn:microsoft.com/office/officeart/2005/8/layout/hierarchy3"/>
    <dgm:cxn modelId="{A3A4EA97-7C5D-49E1-ABEC-0ABE7ACC8CB5}" type="presParOf" srcId="{6523C4AC-259E-42C5-9CEA-6E81F730D34A}" destId="{86689EA7-F771-4FE4-9454-4F2A2D8D5006}" srcOrd="2" destOrd="0" presId="urn:microsoft.com/office/officeart/2005/8/layout/hierarchy3"/>
    <dgm:cxn modelId="{C7FE34CB-F4D4-48D3-9AC9-246AF31F677A}" type="presParOf" srcId="{6523C4AC-259E-42C5-9CEA-6E81F730D34A}" destId="{451BB748-CD6B-43BC-9942-EBC4B68F778C}" srcOrd="3" destOrd="0" presId="urn:microsoft.com/office/officeart/2005/8/layout/hierarchy3"/>
    <dgm:cxn modelId="{E10B8F19-D611-4B2E-A551-E60D068353D2}" type="presParOf" srcId="{6523C4AC-259E-42C5-9CEA-6E81F730D34A}" destId="{0646C7EE-9564-4E83-821B-AD6B8AF8123B}" srcOrd="4" destOrd="0" presId="urn:microsoft.com/office/officeart/2005/8/layout/hierarchy3"/>
    <dgm:cxn modelId="{328349D3-6F7F-4A1F-AFCE-6FBB3F1F9CF0}" type="presParOf" srcId="{6523C4AC-259E-42C5-9CEA-6E81F730D34A}" destId="{32919FA3-CC2E-4C92-8648-0A8DB13A278B}" srcOrd="5" destOrd="0" presId="urn:microsoft.com/office/officeart/2005/8/layout/hierarchy3"/>
    <dgm:cxn modelId="{93526F21-8FF9-40FB-ADC9-1503A7E3D92A}" type="presParOf" srcId="{6523C4AC-259E-42C5-9CEA-6E81F730D34A}" destId="{0D03F980-2566-4A65-8494-D3B5ADAAC040}" srcOrd="6" destOrd="0" presId="urn:microsoft.com/office/officeart/2005/8/layout/hierarchy3"/>
    <dgm:cxn modelId="{DD63C2C4-177C-4CCA-A151-DCFBC9112986}" type="presParOf" srcId="{6523C4AC-259E-42C5-9CEA-6E81F730D34A}" destId="{04705091-B4B2-4F5E-93F5-F1102FDADE85}" srcOrd="7" destOrd="0" presId="urn:microsoft.com/office/officeart/2005/8/layout/hierarchy3"/>
    <dgm:cxn modelId="{C77AFA55-AC22-401D-9F5F-18B0462F516A}" type="presParOf" srcId="{6523C4AC-259E-42C5-9CEA-6E81F730D34A}" destId="{5D7A6B8D-5E95-4F66-94E0-EA9E232CD7C3}" srcOrd="8" destOrd="0" presId="urn:microsoft.com/office/officeart/2005/8/layout/hierarchy3"/>
    <dgm:cxn modelId="{7744EF40-E5D2-43BA-B172-4F8DF5717E34}" type="presParOf" srcId="{6523C4AC-259E-42C5-9CEA-6E81F730D34A}" destId="{67387FAE-C747-4466-BAAD-82A9DC3DEEA7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3EB01C-22A2-4A24-A072-A0117924798E}" type="doc">
      <dgm:prSet loTypeId="urn:microsoft.com/office/officeart/2005/8/layout/hList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UA"/>
        </a:p>
      </dgm:t>
    </dgm:pt>
    <dgm:pt modelId="{35C18545-DAAF-4687-AE51-D3FA470B61F1}">
      <dgm:prSet phldrT="[Текст]" custT="1"/>
      <dgm:spPr/>
      <dgm:t>
        <a:bodyPr/>
        <a:lstStyle/>
        <a:p>
          <a:r>
            <a:rPr lang="uk-UA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Вибір  стратегії</a:t>
          </a:r>
          <a:endParaRPr lang="ru-UA" sz="20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A8B1605-EA8A-4377-AE2E-330996D44A92}" type="parTrans" cxnId="{4386C51B-8E8C-4AA8-BF6A-8B8FFCF45264}">
      <dgm:prSet/>
      <dgm:spPr/>
      <dgm:t>
        <a:bodyPr/>
        <a:lstStyle/>
        <a:p>
          <a:endParaRPr lang="ru-UA"/>
        </a:p>
      </dgm:t>
    </dgm:pt>
    <dgm:pt modelId="{9E2E8AB3-9668-4C76-A1BC-8057CCB868FD}" type="sibTrans" cxnId="{4386C51B-8E8C-4AA8-BF6A-8B8FFCF45264}">
      <dgm:prSet/>
      <dgm:spPr/>
      <dgm:t>
        <a:bodyPr/>
        <a:lstStyle/>
        <a:p>
          <a:endParaRPr lang="ru-UA"/>
        </a:p>
      </dgm:t>
    </dgm:pt>
    <dgm:pt modelId="{FCC3D998-2E4E-4EFA-9854-FB3ADF2D650F}">
      <dgm:prSet phldrT="[Текст]" custT="1"/>
      <dgm:spPr/>
      <dgm:t>
        <a:bodyPr/>
        <a:lstStyle/>
        <a:p>
          <a:r>
            <a:rPr lang="uk-UA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Тактика діяльності</a:t>
          </a:r>
          <a:endParaRPr lang="ru-UA" sz="20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2735CDE-852D-4D80-90F0-0B31F5FA1B7D}" type="parTrans" cxnId="{A26BCB90-B5BA-44A2-9BA8-F0887F370D7E}">
      <dgm:prSet/>
      <dgm:spPr/>
      <dgm:t>
        <a:bodyPr/>
        <a:lstStyle/>
        <a:p>
          <a:endParaRPr lang="ru-UA"/>
        </a:p>
      </dgm:t>
    </dgm:pt>
    <dgm:pt modelId="{9EEFE4E9-02D3-48E6-8B10-A16574925EB3}" type="sibTrans" cxnId="{A26BCB90-B5BA-44A2-9BA8-F0887F370D7E}">
      <dgm:prSet/>
      <dgm:spPr/>
      <dgm:t>
        <a:bodyPr/>
        <a:lstStyle/>
        <a:p>
          <a:endParaRPr lang="ru-UA"/>
        </a:p>
      </dgm:t>
    </dgm:pt>
    <dgm:pt modelId="{EF2CDC7B-D328-44A1-B9A6-83D03456E196}">
      <dgm:prSet phldrT="[Текст]" custT="1"/>
      <dgm:spPr/>
      <dgm:t>
        <a:bodyPr/>
        <a:lstStyle/>
        <a:p>
          <a:r>
            <a:rPr lang="uk-UA" sz="2400" b="1" dirty="0">
              <a:latin typeface="Cambria" panose="02040503050406030204" pitchFamily="18" charset="0"/>
              <a:ea typeface="Cambria" panose="02040503050406030204" pitchFamily="18" charset="0"/>
            </a:rPr>
            <a:t>Річний план</a:t>
          </a:r>
          <a:endParaRPr lang="ru-UA" sz="2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3F3988A-C707-4410-83B2-6B76D4C95C43}" type="parTrans" cxnId="{A995B961-8B73-4943-992E-8788A8D5F7E7}">
      <dgm:prSet/>
      <dgm:spPr/>
      <dgm:t>
        <a:bodyPr/>
        <a:lstStyle/>
        <a:p>
          <a:endParaRPr lang="ru-UA"/>
        </a:p>
      </dgm:t>
    </dgm:pt>
    <dgm:pt modelId="{08729332-C949-4CD2-BFBF-C504676B5EB6}" type="sibTrans" cxnId="{A995B961-8B73-4943-992E-8788A8D5F7E7}">
      <dgm:prSet/>
      <dgm:spPr/>
      <dgm:t>
        <a:bodyPr/>
        <a:lstStyle/>
        <a:p>
          <a:endParaRPr lang="ru-UA"/>
        </a:p>
      </dgm:t>
    </dgm:pt>
    <dgm:pt modelId="{ECF9C749-AFB7-4BDB-9FC0-37402BEF818A}">
      <dgm:prSet custT="1"/>
      <dgm:spPr/>
      <dgm:t>
        <a:bodyPr/>
        <a:lstStyle/>
        <a:p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SWOT-</a:t>
          </a:r>
          <a:r>
            <a:rPr kumimoji="0" lang="uk-UA" sz="2400" b="1" i="0" u="none" strike="noStrike" cap="none" spc="0" normalizeH="0" baseline="0" noProof="0" dirty="0">
              <a:ln/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аналіз</a:t>
          </a:r>
        </a:p>
      </dgm:t>
    </dgm:pt>
    <dgm:pt modelId="{7FD1D91A-47B2-413D-A61A-82BA5666E42A}" type="parTrans" cxnId="{A600DF22-3412-469B-9A5B-7B3DD93C9E7C}">
      <dgm:prSet/>
      <dgm:spPr/>
      <dgm:t>
        <a:bodyPr/>
        <a:lstStyle/>
        <a:p>
          <a:endParaRPr lang="ru-UA"/>
        </a:p>
      </dgm:t>
    </dgm:pt>
    <dgm:pt modelId="{0A27BFF2-8F7C-4594-A7A5-E979DA376FDF}" type="sibTrans" cxnId="{A600DF22-3412-469B-9A5B-7B3DD93C9E7C}">
      <dgm:prSet/>
      <dgm:spPr/>
      <dgm:t>
        <a:bodyPr/>
        <a:lstStyle/>
        <a:p>
          <a:endParaRPr lang="ru-UA"/>
        </a:p>
      </dgm:t>
    </dgm:pt>
    <dgm:pt modelId="{4373B12F-849E-4A11-B22A-4B3AF6F0C76E}">
      <dgm:prSet custT="1"/>
      <dgm:spPr/>
      <dgm:t>
        <a:bodyPr/>
        <a:lstStyle/>
        <a:p>
          <a:r>
            <a:rPr lang="uk-UA" sz="24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Місія, </a:t>
          </a:r>
          <a:r>
            <a:rPr lang="uk-UA" sz="2400" b="1" dirty="0" err="1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візія</a:t>
          </a:r>
          <a:r>
            <a:rPr lang="uk-UA" sz="24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, мета, завдання</a:t>
          </a:r>
        </a:p>
      </dgm:t>
    </dgm:pt>
    <dgm:pt modelId="{5EFCD099-780B-49C8-B4AE-DADF1B676CA4}" type="parTrans" cxnId="{01E5E79F-F323-4D64-808E-26C1D04B9A9E}">
      <dgm:prSet/>
      <dgm:spPr/>
      <dgm:t>
        <a:bodyPr/>
        <a:lstStyle/>
        <a:p>
          <a:endParaRPr lang="ru-UA"/>
        </a:p>
      </dgm:t>
    </dgm:pt>
    <dgm:pt modelId="{BE50FFBE-4940-4020-B213-FE434BA37A58}" type="sibTrans" cxnId="{01E5E79F-F323-4D64-808E-26C1D04B9A9E}">
      <dgm:prSet/>
      <dgm:spPr/>
      <dgm:t>
        <a:bodyPr/>
        <a:lstStyle/>
        <a:p>
          <a:endParaRPr lang="ru-UA"/>
        </a:p>
      </dgm:t>
    </dgm:pt>
    <dgm:pt modelId="{DB1F028C-96CB-4C36-A136-521FCDC7F859}">
      <dgm:prSet custT="1"/>
      <dgm:spPr/>
      <dgm:t>
        <a:bodyPr/>
        <a:lstStyle/>
        <a:p>
          <a:r>
            <a:rPr kumimoji="0" lang="uk-UA" sz="2400" b="1" i="0" u="none" strike="noStrike" cap="none" spc="0" normalizeH="0" baseline="0" noProof="0" dirty="0">
              <a:ln/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Блоки з реалізації Стратегії</a:t>
          </a:r>
          <a:endParaRPr kumimoji="0" lang="ru-RU" sz="2400" b="1" i="0" u="none" strike="noStrike" cap="none" spc="0" normalizeH="0" baseline="0" noProof="0" dirty="0">
            <a:ln/>
            <a:effectLst/>
            <a:uLnTx/>
            <a:uFillTx/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D09C6222-0860-44FE-A1B7-D27F10205621}" type="parTrans" cxnId="{8AFB798C-18F0-4686-BFC1-4A4F6FE215BD}">
      <dgm:prSet/>
      <dgm:spPr/>
      <dgm:t>
        <a:bodyPr/>
        <a:lstStyle/>
        <a:p>
          <a:endParaRPr lang="ru-UA"/>
        </a:p>
      </dgm:t>
    </dgm:pt>
    <dgm:pt modelId="{BD274225-153C-4DCF-B3D0-0D4EB1F5ADC4}" type="sibTrans" cxnId="{8AFB798C-18F0-4686-BFC1-4A4F6FE215BD}">
      <dgm:prSet/>
      <dgm:spPr/>
      <dgm:t>
        <a:bodyPr/>
        <a:lstStyle/>
        <a:p>
          <a:endParaRPr lang="ru-UA"/>
        </a:p>
      </dgm:t>
    </dgm:pt>
    <dgm:pt modelId="{B69C437C-EBF5-4E89-A85F-F149CFA915AF}" type="pres">
      <dgm:prSet presAssocID="{4C3EB01C-22A2-4A24-A072-A0117924798E}" presName="list" presStyleCnt="0">
        <dgm:presLayoutVars>
          <dgm:dir/>
          <dgm:animLvl val="lvl"/>
        </dgm:presLayoutVars>
      </dgm:prSet>
      <dgm:spPr/>
    </dgm:pt>
    <dgm:pt modelId="{BEBA710E-B0F9-47D7-8B50-3EE49421C22E}" type="pres">
      <dgm:prSet presAssocID="{35C18545-DAAF-4687-AE51-D3FA470B61F1}" presName="posSpace" presStyleCnt="0"/>
      <dgm:spPr/>
    </dgm:pt>
    <dgm:pt modelId="{197855E0-FD05-4361-9EE1-959C54D7DF8D}" type="pres">
      <dgm:prSet presAssocID="{35C18545-DAAF-4687-AE51-D3FA470B61F1}" presName="vertFlow" presStyleCnt="0"/>
      <dgm:spPr/>
    </dgm:pt>
    <dgm:pt modelId="{1D88A654-B3AF-4EAF-8CD3-A83980A76629}" type="pres">
      <dgm:prSet presAssocID="{35C18545-DAAF-4687-AE51-D3FA470B61F1}" presName="topSpace" presStyleCnt="0"/>
      <dgm:spPr/>
    </dgm:pt>
    <dgm:pt modelId="{49B62390-F77E-405C-BBCE-EFB8F9CD262F}" type="pres">
      <dgm:prSet presAssocID="{35C18545-DAAF-4687-AE51-D3FA470B61F1}" presName="firstComp" presStyleCnt="0"/>
      <dgm:spPr/>
    </dgm:pt>
    <dgm:pt modelId="{F472A0BC-5839-4D03-AE73-49273D592713}" type="pres">
      <dgm:prSet presAssocID="{35C18545-DAAF-4687-AE51-D3FA470B61F1}" presName="firstChild" presStyleLbl="bgAccFollowNode1" presStyleIdx="0" presStyleCnt="4" custLinFactNeighborX="3331" custLinFactNeighborY="-1486"/>
      <dgm:spPr/>
    </dgm:pt>
    <dgm:pt modelId="{643DDC6F-8DBE-457A-9A5B-BF3CA00D10F2}" type="pres">
      <dgm:prSet presAssocID="{35C18545-DAAF-4687-AE51-D3FA470B61F1}" presName="firstChildTx" presStyleLbl="bgAccFollowNode1" presStyleIdx="0" presStyleCnt="4">
        <dgm:presLayoutVars>
          <dgm:bulletEnabled val="1"/>
        </dgm:presLayoutVars>
      </dgm:prSet>
      <dgm:spPr/>
    </dgm:pt>
    <dgm:pt modelId="{4C6845CD-0095-4914-9687-460C1894CEE0}" type="pres">
      <dgm:prSet presAssocID="{4373B12F-849E-4A11-B22A-4B3AF6F0C76E}" presName="comp" presStyleCnt="0"/>
      <dgm:spPr/>
    </dgm:pt>
    <dgm:pt modelId="{711C86EB-B586-4559-ABD3-57AAC69DE1A9}" type="pres">
      <dgm:prSet presAssocID="{4373B12F-849E-4A11-B22A-4B3AF6F0C76E}" presName="child" presStyleLbl="bgAccFollowNode1" presStyleIdx="1" presStyleCnt="4"/>
      <dgm:spPr/>
    </dgm:pt>
    <dgm:pt modelId="{B3E3D607-573C-459E-B3DF-1B90339CE6CE}" type="pres">
      <dgm:prSet presAssocID="{4373B12F-849E-4A11-B22A-4B3AF6F0C76E}" presName="childTx" presStyleLbl="bgAccFollowNode1" presStyleIdx="1" presStyleCnt="4">
        <dgm:presLayoutVars>
          <dgm:bulletEnabled val="1"/>
        </dgm:presLayoutVars>
      </dgm:prSet>
      <dgm:spPr/>
    </dgm:pt>
    <dgm:pt modelId="{6184FF60-7E87-4D1B-BB3C-EFF30134B745}" type="pres">
      <dgm:prSet presAssocID="{DB1F028C-96CB-4C36-A136-521FCDC7F859}" presName="comp" presStyleCnt="0"/>
      <dgm:spPr/>
    </dgm:pt>
    <dgm:pt modelId="{4F9C6664-703D-4239-846F-4792983A4E2C}" type="pres">
      <dgm:prSet presAssocID="{DB1F028C-96CB-4C36-A136-521FCDC7F859}" presName="child" presStyleLbl="bgAccFollowNode1" presStyleIdx="2" presStyleCnt="4"/>
      <dgm:spPr/>
    </dgm:pt>
    <dgm:pt modelId="{F9819EFE-B21D-4616-8EC9-02E418897176}" type="pres">
      <dgm:prSet presAssocID="{DB1F028C-96CB-4C36-A136-521FCDC7F859}" presName="childTx" presStyleLbl="bgAccFollowNode1" presStyleIdx="2" presStyleCnt="4">
        <dgm:presLayoutVars>
          <dgm:bulletEnabled val="1"/>
        </dgm:presLayoutVars>
      </dgm:prSet>
      <dgm:spPr/>
    </dgm:pt>
    <dgm:pt modelId="{12EEB2A7-62D2-49EB-AB50-C11F5982FB90}" type="pres">
      <dgm:prSet presAssocID="{35C18545-DAAF-4687-AE51-D3FA470B61F1}" presName="negSpace" presStyleCnt="0"/>
      <dgm:spPr/>
    </dgm:pt>
    <dgm:pt modelId="{B119CDB4-4F32-4DF1-892D-D721DD465164}" type="pres">
      <dgm:prSet presAssocID="{35C18545-DAAF-4687-AE51-D3FA470B61F1}" presName="circle" presStyleLbl="node1" presStyleIdx="0" presStyleCnt="2" custScaleX="119620" custLinFactNeighborX="-3886" custLinFactNeighborY="391"/>
      <dgm:spPr/>
    </dgm:pt>
    <dgm:pt modelId="{A8D78B9E-F17B-403D-A54A-4DB13C36AF8D}" type="pres">
      <dgm:prSet presAssocID="{9E2E8AB3-9668-4C76-A1BC-8057CCB868FD}" presName="transSpace" presStyleCnt="0"/>
      <dgm:spPr/>
    </dgm:pt>
    <dgm:pt modelId="{B6AA2042-44C6-42B7-AF40-E2BCDAFA7762}" type="pres">
      <dgm:prSet presAssocID="{FCC3D998-2E4E-4EFA-9854-FB3ADF2D650F}" presName="posSpace" presStyleCnt="0"/>
      <dgm:spPr/>
    </dgm:pt>
    <dgm:pt modelId="{069BE6DB-C512-429F-84D1-AB9BFDF8BA3B}" type="pres">
      <dgm:prSet presAssocID="{FCC3D998-2E4E-4EFA-9854-FB3ADF2D650F}" presName="vertFlow" presStyleCnt="0"/>
      <dgm:spPr/>
    </dgm:pt>
    <dgm:pt modelId="{F478B49C-BD71-4E8A-8650-5C70EEA62113}" type="pres">
      <dgm:prSet presAssocID="{FCC3D998-2E4E-4EFA-9854-FB3ADF2D650F}" presName="topSpace" presStyleCnt="0"/>
      <dgm:spPr/>
    </dgm:pt>
    <dgm:pt modelId="{4697750E-D5D7-43FB-BB63-9A79DA6BBAC7}" type="pres">
      <dgm:prSet presAssocID="{FCC3D998-2E4E-4EFA-9854-FB3ADF2D650F}" presName="firstComp" presStyleCnt="0"/>
      <dgm:spPr/>
    </dgm:pt>
    <dgm:pt modelId="{203AE6B7-48D1-46DD-9EFA-C914B327EE30}" type="pres">
      <dgm:prSet presAssocID="{FCC3D998-2E4E-4EFA-9854-FB3ADF2D650F}" presName="firstChild" presStyleLbl="bgAccFollowNode1" presStyleIdx="3" presStyleCnt="4" custLinFactNeighborX="12858" custLinFactNeighborY="92955"/>
      <dgm:spPr/>
    </dgm:pt>
    <dgm:pt modelId="{6CA09BAA-E8D1-4364-8A95-858ABD7719FC}" type="pres">
      <dgm:prSet presAssocID="{FCC3D998-2E4E-4EFA-9854-FB3ADF2D650F}" presName="firstChildTx" presStyleLbl="bgAccFollowNode1" presStyleIdx="3" presStyleCnt="4">
        <dgm:presLayoutVars>
          <dgm:bulletEnabled val="1"/>
        </dgm:presLayoutVars>
      </dgm:prSet>
      <dgm:spPr/>
    </dgm:pt>
    <dgm:pt modelId="{A407E9D9-4430-4E49-931A-7C466078A97F}" type="pres">
      <dgm:prSet presAssocID="{FCC3D998-2E4E-4EFA-9854-FB3ADF2D650F}" presName="negSpace" presStyleCnt="0"/>
      <dgm:spPr/>
    </dgm:pt>
    <dgm:pt modelId="{A85018DE-5864-4A30-9103-FF43724367E7}" type="pres">
      <dgm:prSet presAssocID="{FCC3D998-2E4E-4EFA-9854-FB3ADF2D650F}" presName="circle" presStyleLbl="node1" presStyleIdx="1" presStyleCnt="2" custScaleX="120000" custLinFactY="28063" custLinFactNeighborX="-1069" custLinFactNeighborY="100000"/>
      <dgm:spPr/>
    </dgm:pt>
  </dgm:ptLst>
  <dgm:cxnLst>
    <dgm:cxn modelId="{4386C51B-8E8C-4AA8-BF6A-8B8FFCF45264}" srcId="{4C3EB01C-22A2-4A24-A072-A0117924798E}" destId="{35C18545-DAAF-4687-AE51-D3FA470B61F1}" srcOrd="0" destOrd="0" parTransId="{0A8B1605-EA8A-4377-AE2E-330996D44A92}" sibTransId="{9E2E8AB3-9668-4C76-A1BC-8057CCB868FD}"/>
    <dgm:cxn modelId="{A600DF22-3412-469B-9A5B-7B3DD93C9E7C}" srcId="{35C18545-DAAF-4687-AE51-D3FA470B61F1}" destId="{ECF9C749-AFB7-4BDB-9FC0-37402BEF818A}" srcOrd="0" destOrd="0" parTransId="{7FD1D91A-47B2-413D-A61A-82BA5666E42A}" sibTransId="{0A27BFF2-8F7C-4594-A7A5-E979DA376FDF}"/>
    <dgm:cxn modelId="{A995B961-8B73-4943-992E-8788A8D5F7E7}" srcId="{FCC3D998-2E4E-4EFA-9854-FB3ADF2D650F}" destId="{EF2CDC7B-D328-44A1-B9A6-83D03456E196}" srcOrd="0" destOrd="0" parTransId="{B3F3988A-C707-4410-83B2-6B76D4C95C43}" sibTransId="{08729332-C949-4CD2-BFBF-C504676B5EB6}"/>
    <dgm:cxn modelId="{377D904F-05A3-4764-8562-08EE33827F6B}" type="presOf" srcId="{ECF9C749-AFB7-4BDB-9FC0-37402BEF818A}" destId="{643DDC6F-8DBE-457A-9A5B-BF3CA00D10F2}" srcOrd="1" destOrd="0" presId="urn:microsoft.com/office/officeart/2005/8/layout/hList9"/>
    <dgm:cxn modelId="{AFD0F752-D9BF-41BD-B1C8-FF10EB05B225}" type="presOf" srcId="{ECF9C749-AFB7-4BDB-9FC0-37402BEF818A}" destId="{F472A0BC-5839-4D03-AE73-49273D592713}" srcOrd="0" destOrd="0" presId="urn:microsoft.com/office/officeart/2005/8/layout/hList9"/>
    <dgm:cxn modelId="{ABE04988-C5D5-4896-87D0-AB4A99ECCDBF}" type="presOf" srcId="{EF2CDC7B-D328-44A1-B9A6-83D03456E196}" destId="{6CA09BAA-E8D1-4364-8A95-858ABD7719FC}" srcOrd="1" destOrd="0" presId="urn:microsoft.com/office/officeart/2005/8/layout/hList9"/>
    <dgm:cxn modelId="{8AFB798C-18F0-4686-BFC1-4A4F6FE215BD}" srcId="{35C18545-DAAF-4687-AE51-D3FA470B61F1}" destId="{DB1F028C-96CB-4C36-A136-521FCDC7F859}" srcOrd="2" destOrd="0" parTransId="{D09C6222-0860-44FE-A1B7-D27F10205621}" sibTransId="{BD274225-153C-4DCF-B3D0-0D4EB1F5ADC4}"/>
    <dgm:cxn modelId="{15022B8E-0D9C-4C32-9F93-2DC06388D28F}" type="presOf" srcId="{FCC3D998-2E4E-4EFA-9854-FB3ADF2D650F}" destId="{A85018DE-5864-4A30-9103-FF43724367E7}" srcOrd="0" destOrd="0" presId="urn:microsoft.com/office/officeart/2005/8/layout/hList9"/>
    <dgm:cxn modelId="{A26BCB90-B5BA-44A2-9BA8-F0887F370D7E}" srcId="{4C3EB01C-22A2-4A24-A072-A0117924798E}" destId="{FCC3D998-2E4E-4EFA-9854-FB3ADF2D650F}" srcOrd="1" destOrd="0" parTransId="{E2735CDE-852D-4D80-90F0-0B31F5FA1B7D}" sibTransId="{9EEFE4E9-02D3-48E6-8B10-A16574925EB3}"/>
    <dgm:cxn modelId="{52E6C29F-960C-4E3E-BAAF-EA2C43E8D328}" type="presOf" srcId="{35C18545-DAAF-4687-AE51-D3FA470B61F1}" destId="{B119CDB4-4F32-4DF1-892D-D721DD465164}" srcOrd="0" destOrd="0" presId="urn:microsoft.com/office/officeart/2005/8/layout/hList9"/>
    <dgm:cxn modelId="{01E5E79F-F323-4D64-808E-26C1D04B9A9E}" srcId="{35C18545-DAAF-4687-AE51-D3FA470B61F1}" destId="{4373B12F-849E-4A11-B22A-4B3AF6F0C76E}" srcOrd="1" destOrd="0" parTransId="{5EFCD099-780B-49C8-B4AE-DADF1B676CA4}" sibTransId="{BE50FFBE-4940-4020-B213-FE434BA37A58}"/>
    <dgm:cxn modelId="{5EB41EA9-90E0-416F-A279-46E545A8E557}" type="presOf" srcId="{DB1F028C-96CB-4C36-A136-521FCDC7F859}" destId="{4F9C6664-703D-4239-846F-4792983A4E2C}" srcOrd="0" destOrd="0" presId="urn:microsoft.com/office/officeart/2005/8/layout/hList9"/>
    <dgm:cxn modelId="{0A82A5D2-F3E7-42A6-90ED-E45E177A795E}" type="presOf" srcId="{4373B12F-849E-4A11-B22A-4B3AF6F0C76E}" destId="{711C86EB-B586-4559-ABD3-57AAC69DE1A9}" srcOrd="0" destOrd="0" presId="urn:microsoft.com/office/officeart/2005/8/layout/hList9"/>
    <dgm:cxn modelId="{044474D8-BF34-47F5-8972-104EDCA73065}" type="presOf" srcId="{4C3EB01C-22A2-4A24-A072-A0117924798E}" destId="{B69C437C-EBF5-4E89-A85F-F149CFA915AF}" srcOrd="0" destOrd="0" presId="urn:microsoft.com/office/officeart/2005/8/layout/hList9"/>
    <dgm:cxn modelId="{BD0691E2-7962-4060-9CE9-54D5311A8ECA}" type="presOf" srcId="{DB1F028C-96CB-4C36-A136-521FCDC7F859}" destId="{F9819EFE-B21D-4616-8EC9-02E418897176}" srcOrd="1" destOrd="0" presId="urn:microsoft.com/office/officeart/2005/8/layout/hList9"/>
    <dgm:cxn modelId="{0C4779F4-8D5D-4142-95D3-2A22FCB81D99}" type="presOf" srcId="{4373B12F-849E-4A11-B22A-4B3AF6F0C76E}" destId="{B3E3D607-573C-459E-B3DF-1B90339CE6CE}" srcOrd="1" destOrd="0" presId="urn:microsoft.com/office/officeart/2005/8/layout/hList9"/>
    <dgm:cxn modelId="{BB1ABBFE-DE1B-478A-B24B-17407382D7ED}" type="presOf" srcId="{EF2CDC7B-D328-44A1-B9A6-83D03456E196}" destId="{203AE6B7-48D1-46DD-9EFA-C914B327EE30}" srcOrd="0" destOrd="0" presId="urn:microsoft.com/office/officeart/2005/8/layout/hList9"/>
    <dgm:cxn modelId="{4932B356-323E-48F7-AF47-FD2DAF0A297E}" type="presParOf" srcId="{B69C437C-EBF5-4E89-A85F-F149CFA915AF}" destId="{BEBA710E-B0F9-47D7-8B50-3EE49421C22E}" srcOrd="0" destOrd="0" presId="urn:microsoft.com/office/officeart/2005/8/layout/hList9"/>
    <dgm:cxn modelId="{BCB42805-BBC2-4993-8832-CE9CCBF43E99}" type="presParOf" srcId="{B69C437C-EBF5-4E89-A85F-F149CFA915AF}" destId="{197855E0-FD05-4361-9EE1-959C54D7DF8D}" srcOrd="1" destOrd="0" presId="urn:microsoft.com/office/officeart/2005/8/layout/hList9"/>
    <dgm:cxn modelId="{BD99B912-7DE7-4FF8-BE34-BF956B05D4E6}" type="presParOf" srcId="{197855E0-FD05-4361-9EE1-959C54D7DF8D}" destId="{1D88A654-B3AF-4EAF-8CD3-A83980A76629}" srcOrd="0" destOrd="0" presId="urn:microsoft.com/office/officeart/2005/8/layout/hList9"/>
    <dgm:cxn modelId="{177A58A7-BD69-499F-8C58-2199F67131AC}" type="presParOf" srcId="{197855E0-FD05-4361-9EE1-959C54D7DF8D}" destId="{49B62390-F77E-405C-BBCE-EFB8F9CD262F}" srcOrd="1" destOrd="0" presId="urn:microsoft.com/office/officeart/2005/8/layout/hList9"/>
    <dgm:cxn modelId="{32C38FF3-2CC1-464B-8702-A5CAAB623B79}" type="presParOf" srcId="{49B62390-F77E-405C-BBCE-EFB8F9CD262F}" destId="{F472A0BC-5839-4D03-AE73-49273D592713}" srcOrd="0" destOrd="0" presId="urn:microsoft.com/office/officeart/2005/8/layout/hList9"/>
    <dgm:cxn modelId="{ED6AF379-8E99-4970-B3E1-CA7D20473FFF}" type="presParOf" srcId="{49B62390-F77E-405C-BBCE-EFB8F9CD262F}" destId="{643DDC6F-8DBE-457A-9A5B-BF3CA00D10F2}" srcOrd="1" destOrd="0" presId="urn:microsoft.com/office/officeart/2005/8/layout/hList9"/>
    <dgm:cxn modelId="{84C8D266-1902-4CB4-8148-B3A99623569D}" type="presParOf" srcId="{197855E0-FD05-4361-9EE1-959C54D7DF8D}" destId="{4C6845CD-0095-4914-9687-460C1894CEE0}" srcOrd="2" destOrd="0" presId="urn:microsoft.com/office/officeart/2005/8/layout/hList9"/>
    <dgm:cxn modelId="{3DA4650F-3A0A-4753-AB11-B73B8451A0CF}" type="presParOf" srcId="{4C6845CD-0095-4914-9687-460C1894CEE0}" destId="{711C86EB-B586-4559-ABD3-57AAC69DE1A9}" srcOrd="0" destOrd="0" presId="urn:microsoft.com/office/officeart/2005/8/layout/hList9"/>
    <dgm:cxn modelId="{E053708F-592C-42A5-8ECC-84AA8EE44F28}" type="presParOf" srcId="{4C6845CD-0095-4914-9687-460C1894CEE0}" destId="{B3E3D607-573C-459E-B3DF-1B90339CE6CE}" srcOrd="1" destOrd="0" presId="urn:microsoft.com/office/officeart/2005/8/layout/hList9"/>
    <dgm:cxn modelId="{E8967D9B-D634-4097-A58A-0891DA36199C}" type="presParOf" srcId="{197855E0-FD05-4361-9EE1-959C54D7DF8D}" destId="{6184FF60-7E87-4D1B-BB3C-EFF30134B745}" srcOrd="3" destOrd="0" presId="urn:microsoft.com/office/officeart/2005/8/layout/hList9"/>
    <dgm:cxn modelId="{4F52BD0A-6890-4DBF-9FFC-5B757DF8927D}" type="presParOf" srcId="{6184FF60-7E87-4D1B-BB3C-EFF30134B745}" destId="{4F9C6664-703D-4239-846F-4792983A4E2C}" srcOrd="0" destOrd="0" presId="urn:microsoft.com/office/officeart/2005/8/layout/hList9"/>
    <dgm:cxn modelId="{4DF7275C-0565-44B3-90C8-61EC07E504D0}" type="presParOf" srcId="{6184FF60-7E87-4D1B-BB3C-EFF30134B745}" destId="{F9819EFE-B21D-4616-8EC9-02E418897176}" srcOrd="1" destOrd="0" presId="urn:microsoft.com/office/officeart/2005/8/layout/hList9"/>
    <dgm:cxn modelId="{5C2E689E-F33E-4FF8-A75E-CD6E25711985}" type="presParOf" srcId="{B69C437C-EBF5-4E89-A85F-F149CFA915AF}" destId="{12EEB2A7-62D2-49EB-AB50-C11F5982FB90}" srcOrd="2" destOrd="0" presId="urn:microsoft.com/office/officeart/2005/8/layout/hList9"/>
    <dgm:cxn modelId="{FF7C0289-D87C-4F02-9403-C0FDA475FA33}" type="presParOf" srcId="{B69C437C-EBF5-4E89-A85F-F149CFA915AF}" destId="{B119CDB4-4F32-4DF1-892D-D721DD465164}" srcOrd="3" destOrd="0" presId="urn:microsoft.com/office/officeart/2005/8/layout/hList9"/>
    <dgm:cxn modelId="{FB636F4A-FED1-4DA5-9C80-D4EB21EBE257}" type="presParOf" srcId="{B69C437C-EBF5-4E89-A85F-F149CFA915AF}" destId="{A8D78B9E-F17B-403D-A54A-4DB13C36AF8D}" srcOrd="4" destOrd="0" presId="urn:microsoft.com/office/officeart/2005/8/layout/hList9"/>
    <dgm:cxn modelId="{3178B055-D891-4043-B552-A1C1B904B118}" type="presParOf" srcId="{B69C437C-EBF5-4E89-A85F-F149CFA915AF}" destId="{B6AA2042-44C6-42B7-AF40-E2BCDAFA7762}" srcOrd="5" destOrd="0" presId="urn:microsoft.com/office/officeart/2005/8/layout/hList9"/>
    <dgm:cxn modelId="{3BBCE93E-CDD6-487B-AA55-29B22B50C7FE}" type="presParOf" srcId="{B69C437C-EBF5-4E89-A85F-F149CFA915AF}" destId="{069BE6DB-C512-429F-84D1-AB9BFDF8BA3B}" srcOrd="6" destOrd="0" presId="urn:microsoft.com/office/officeart/2005/8/layout/hList9"/>
    <dgm:cxn modelId="{0FFF9C78-8A01-4CCE-9577-56B53624CFD2}" type="presParOf" srcId="{069BE6DB-C512-429F-84D1-AB9BFDF8BA3B}" destId="{F478B49C-BD71-4E8A-8650-5C70EEA62113}" srcOrd="0" destOrd="0" presId="urn:microsoft.com/office/officeart/2005/8/layout/hList9"/>
    <dgm:cxn modelId="{15DDB7CD-31E0-4BE7-94E6-FDF5CA760B8C}" type="presParOf" srcId="{069BE6DB-C512-429F-84D1-AB9BFDF8BA3B}" destId="{4697750E-D5D7-43FB-BB63-9A79DA6BBAC7}" srcOrd="1" destOrd="0" presId="urn:microsoft.com/office/officeart/2005/8/layout/hList9"/>
    <dgm:cxn modelId="{23A381D7-B7C3-43DB-BED6-1BA5F13EE42B}" type="presParOf" srcId="{4697750E-D5D7-43FB-BB63-9A79DA6BBAC7}" destId="{203AE6B7-48D1-46DD-9EFA-C914B327EE30}" srcOrd="0" destOrd="0" presId="urn:microsoft.com/office/officeart/2005/8/layout/hList9"/>
    <dgm:cxn modelId="{523172A2-9AC5-48F0-9C7B-B5CC3759D332}" type="presParOf" srcId="{4697750E-D5D7-43FB-BB63-9A79DA6BBAC7}" destId="{6CA09BAA-E8D1-4364-8A95-858ABD7719FC}" srcOrd="1" destOrd="0" presId="urn:microsoft.com/office/officeart/2005/8/layout/hList9"/>
    <dgm:cxn modelId="{6A419463-BE60-4F9C-8018-58346B0F5A7F}" type="presParOf" srcId="{B69C437C-EBF5-4E89-A85F-F149CFA915AF}" destId="{A407E9D9-4430-4E49-931A-7C466078A97F}" srcOrd="7" destOrd="0" presId="urn:microsoft.com/office/officeart/2005/8/layout/hList9"/>
    <dgm:cxn modelId="{6E23A0F8-7FDE-49B5-B3C8-ADB1EBA8FB6D}" type="presParOf" srcId="{B69C437C-EBF5-4E89-A85F-F149CFA915AF}" destId="{A85018DE-5864-4A30-9103-FF43724367E7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56F805-AF0E-4A92-8FEF-A80347E6DDFD}" type="doc">
      <dgm:prSet loTypeId="urn:microsoft.com/office/officeart/2008/layout/AlternatingHexagons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0C3486AA-EFD8-492C-B845-AEDD36EE2C26}">
      <dgm:prSet phldrT="[Текст]" custT="1"/>
      <dgm:spPr/>
      <dgm:t>
        <a:bodyPr/>
        <a:lstStyle/>
        <a:p>
          <a:r>
            <a:rPr lang="uk-UA" sz="1600" b="1">
              <a:latin typeface="Cambria" panose="02040503050406030204" pitchFamily="18" charset="0"/>
              <a:ea typeface="Cambria" panose="02040503050406030204" pitchFamily="18" charset="0"/>
            </a:rPr>
            <a:t>Забезпечення кадрами</a:t>
          </a:r>
          <a:endParaRPr lang="ru-UA" sz="16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456A12E-E285-4A6D-B983-60D58882C919}" type="parTrans" cxnId="{0296F5C0-00DC-4ACB-B027-D0D3AD8995EC}">
      <dgm:prSet/>
      <dgm:spPr/>
      <dgm:t>
        <a:bodyPr/>
        <a:lstStyle/>
        <a:p>
          <a:endParaRPr lang="ru-UA"/>
        </a:p>
      </dgm:t>
    </dgm:pt>
    <dgm:pt modelId="{5487EE68-5F82-4736-B379-ED319BBADB97}" type="sibTrans" cxnId="{0296F5C0-00DC-4ACB-B027-D0D3AD8995EC}">
      <dgm:prSet custT="1"/>
      <dgm:spPr/>
      <dgm:t>
        <a:bodyPr/>
        <a:lstStyle/>
        <a:p>
          <a:r>
            <a:rPr lang="uk-UA" sz="1800" b="1">
              <a:latin typeface="Cambria" panose="02040503050406030204" pitchFamily="18" charset="0"/>
              <a:ea typeface="Cambria" panose="02040503050406030204" pitchFamily="18" charset="0"/>
            </a:rPr>
            <a:t>Вмотивованість</a:t>
          </a:r>
          <a:endParaRPr lang="ru-UA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F54A618-7FC9-4BD4-AED9-F3C10BF27BC2}">
      <dgm:prSet phldrT="[Текст]"/>
      <dgm:spPr/>
      <dgm:t>
        <a:bodyPr/>
        <a:lstStyle/>
        <a:p>
          <a:r>
            <a:rPr lang="uk-UA" b="1">
              <a:latin typeface="Cambria" panose="02040503050406030204" pitchFamily="18" charset="0"/>
              <a:ea typeface="Cambria" panose="02040503050406030204" pitchFamily="18" charset="0"/>
            </a:rPr>
            <a:t>Ефективне використання потенціалу працівника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A1F28C5-718C-4CDA-955F-16658A6785A9}" type="parTrans" cxnId="{E7DB72B7-52B5-4F13-A194-8DB67FEF5F8F}">
      <dgm:prSet/>
      <dgm:spPr/>
      <dgm:t>
        <a:bodyPr/>
        <a:lstStyle/>
        <a:p>
          <a:endParaRPr lang="ru-UA"/>
        </a:p>
      </dgm:t>
    </dgm:pt>
    <dgm:pt modelId="{B863586E-1D38-45DF-9C58-F506DF23ADA6}" type="sibTrans" cxnId="{E7DB72B7-52B5-4F13-A194-8DB67FEF5F8F}">
      <dgm:prSet/>
      <dgm:spPr/>
      <dgm:t>
        <a:bodyPr/>
        <a:lstStyle/>
        <a:p>
          <a:r>
            <a:rPr lang="uk-UA" b="1">
              <a:latin typeface="Cambria" panose="02040503050406030204" pitchFamily="18" charset="0"/>
              <a:ea typeface="Cambria" panose="02040503050406030204" pitchFamily="18" charset="0"/>
            </a:rPr>
            <a:t>Правильне розміщення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5131953-EB42-479D-83DC-BB99119BE9E6}">
      <dgm:prSet phldrT="[Текст]" custT="1"/>
      <dgm:spPr/>
      <dgm:t>
        <a:bodyPr/>
        <a:lstStyle/>
        <a:p>
          <a:r>
            <a:rPr lang="uk-UA" sz="2400" b="1">
              <a:latin typeface="Cambria" panose="02040503050406030204" pitchFamily="18" charset="0"/>
              <a:ea typeface="Cambria" panose="02040503050406030204" pitchFamily="18" charset="0"/>
            </a:rPr>
            <a:t>Технологія управління персоналом</a:t>
          </a:r>
          <a:endParaRPr lang="ru-UA" sz="2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E1F3EC2-390E-40B5-B1B4-17A7D59A1954}" type="parTrans" cxnId="{1B9F3575-D792-4C47-B489-6F26566CADC1}">
      <dgm:prSet/>
      <dgm:spPr/>
      <dgm:t>
        <a:bodyPr/>
        <a:lstStyle/>
        <a:p>
          <a:endParaRPr lang="ru-UA"/>
        </a:p>
      </dgm:t>
    </dgm:pt>
    <dgm:pt modelId="{4572BCCE-07CF-4EDB-A692-48925D6245B1}" type="sibTrans" cxnId="{1B9F3575-D792-4C47-B489-6F26566CADC1}">
      <dgm:prSet/>
      <dgm:spPr/>
      <dgm:t>
        <a:bodyPr/>
        <a:lstStyle/>
        <a:p>
          <a:endParaRPr lang="ru-UA"/>
        </a:p>
      </dgm:t>
    </dgm:pt>
    <dgm:pt modelId="{6334E9CC-4BE6-4D08-B9BB-3BD797BAD514}">
      <dgm:prSet phldrT="[Текст]" custT="1"/>
      <dgm:spPr/>
      <dgm:t>
        <a:bodyPr/>
        <a:lstStyle/>
        <a:p>
          <a:r>
            <a:rPr lang="uk-UA" sz="1800" b="1">
              <a:latin typeface="Cambria" panose="02040503050406030204" pitchFamily="18" charset="0"/>
              <a:ea typeface="Cambria" panose="02040503050406030204" pitchFamily="18" charset="0"/>
            </a:rPr>
            <a:t>Стимулювання</a:t>
          </a:r>
          <a:endParaRPr lang="ru-UA" sz="1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8169D4D-BC81-44DE-9CAE-D470D4A45D4F}" type="parTrans" cxnId="{76C9F512-A7F0-44C2-815E-9108FE40F0BE}">
      <dgm:prSet/>
      <dgm:spPr/>
      <dgm:t>
        <a:bodyPr/>
        <a:lstStyle/>
        <a:p>
          <a:endParaRPr lang="ru-UA"/>
        </a:p>
      </dgm:t>
    </dgm:pt>
    <dgm:pt modelId="{3E5F8848-3878-48F1-BBA8-CE5A4FB88F71}" type="sibTrans" cxnId="{76C9F512-A7F0-44C2-815E-9108FE40F0BE}">
      <dgm:prSet/>
      <dgm:spPr/>
      <dgm:t>
        <a:bodyPr/>
        <a:lstStyle/>
        <a:p>
          <a:r>
            <a:rPr lang="uk-UA" b="1">
              <a:latin typeface="Cambria" panose="02040503050406030204" pitchFamily="18" charset="0"/>
              <a:ea typeface="Cambria" panose="02040503050406030204" pitchFamily="18" charset="0"/>
            </a:rPr>
            <a:t>Формування стабільного колективу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C7EF517-B845-48C6-937C-8EEA42CF356A}" type="pres">
      <dgm:prSet presAssocID="{9E56F805-AF0E-4A92-8FEF-A80347E6DDFD}" presName="Name0" presStyleCnt="0">
        <dgm:presLayoutVars>
          <dgm:chMax/>
          <dgm:chPref/>
          <dgm:dir/>
          <dgm:animLvl val="lvl"/>
        </dgm:presLayoutVars>
      </dgm:prSet>
      <dgm:spPr/>
    </dgm:pt>
    <dgm:pt modelId="{3ED203E7-3482-474B-B7A5-BAC4E78BC8ED}" type="pres">
      <dgm:prSet presAssocID="{0C3486AA-EFD8-492C-B845-AEDD36EE2C26}" presName="composite" presStyleCnt="0"/>
      <dgm:spPr/>
    </dgm:pt>
    <dgm:pt modelId="{00A6A6BB-AD94-4518-A573-032B196B7CDC}" type="pres">
      <dgm:prSet presAssocID="{0C3486AA-EFD8-492C-B845-AEDD36EE2C26}" presName="Parent1" presStyleLbl="node1" presStyleIdx="0" presStyleCnt="6" custScaleX="143974" custLinFactNeighborX="42469" custLinFactNeighborY="655">
        <dgm:presLayoutVars>
          <dgm:chMax val="1"/>
          <dgm:chPref val="1"/>
          <dgm:bulletEnabled val="1"/>
        </dgm:presLayoutVars>
      </dgm:prSet>
      <dgm:spPr/>
    </dgm:pt>
    <dgm:pt modelId="{E76119AF-5A2C-4A50-BC09-9BE9F9F1BB0C}" type="pres">
      <dgm:prSet presAssocID="{0C3486AA-EFD8-492C-B845-AEDD36EE2C2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090B58B-18BE-4810-B213-35C6CA9770C8}" type="pres">
      <dgm:prSet presAssocID="{0C3486AA-EFD8-492C-B845-AEDD36EE2C26}" presName="BalanceSpacing" presStyleCnt="0"/>
      <dgm:spPr/>
    </dgm:pt>
    <dgm:pt modelId="{CE7AE6B7-E488-4903-94CC-C802A481C285}" type="pres">
      <dgm:prSet presAssocID="{0C3486AA-EFD8-492C-B845-AEDD36EE2C26}" presName="BalanceSpacing1" presStyleCnt="0"/>
      <dgm:spPr/>
    </dgm:pt>
    <dgm:pt modelId="{4468FC26-9D56-49A1-81C0-B0C017B7B5E2}" type="pres">
      <dgm:prSet presAssocID="{5487EE68-5F82-4736-B379-ED319BBADB97}" presName="Accent1Text" presStyleLbl="node1" presStyleIdx="1" presStyleCnt="6" custScaleX="155701" custLinFactNeighborX="-5308" custLinFactNeighborY="-665"/>
      <dgm:spPr/>
    </dgm:pt>
    <dgm:pt modelId="{236A7B09-FE36-4B0A-BE83-4A5414686A77}" type="pres">
      <dgm:prSet presAssocID="{5487EE68-5F82-4736-B379-ED319BBADB97}" presName="spaceBetweenRectangles" presStyleCnt="0"/>
      <dgm:spPr/>
    </dgm:pt>
    <dgm:pt modelId="{04E05BA7-C39E-45BE-BF19-50673A41E5F9}" type="pres">
      <dgm:prSet presAssocID="{1F54A618-7FC9-4BD4-AED9-F3C10BF27BC2}" presName="composite" presStyleCnt="0"/>
      <dgm:spPr/>
    </dgm:pt>
    <dgm:pt modelId="{90C445BA-3745-4A1B-842B-217FFE1B242E}" type="pres">
      <dgm:prSet presAssocID="{1F54A618-7FC9-4BD4-AED9-F3C10BF27BC2}" presName="Parent1" presStyleLbl="node1" presStyleIdx="2" presStyleCnt="6" custScaleX="142025" custScaleY="97315" custLinFactX="-53411" custLinFactNeighborX="-100000" custLinFactNeighborY="-4031">
        <dgm:presLayoutVars>
          <dgm:chMax val="1"/>
          <dgm:chPref val="1"/>
          <dgm:bulletEnabled val="1"/>
        </dgm:presLayoutVars>
      </dgm:prSet>
      <dgm:spPr/>
    </dgm:pt>
    <dgm:pt modelId="{04F6AB53-1D31-419A-8792-F96060752757}" type="pres">
      <dgm:prSet presAssocID="{1F54A618-7FC9-4BD4-AED9-F3C10BF27BC2}" presName="Childtext1" presStyleLbl="revTx" presStyleIdx="1" presStyleCnt="3" custScaleX="147271" custScaleY="162123" custLinFactNeighborX="87218" custLinFactNeighborY="-24838">
        <dgm:presLayoutVars>
          <dgm:chMax val="0"/>
          <dgm:chPref val="0"/>
          <dgm:bulletEnabled val="1"/>
        </dgm:presLayoutVars>
      </dgm:prSet>
      <dgm:spPr>
        <a:prstGeom prst="pentagon">
          <a:avLst/>
        </a:prstGeom>
      </dgm:spPr>
    </dgm:pt>
    <dgm:pt modelId="{36ACDB3C-AFA6-4E82-BFA6-A9A2E8EB8AD0}" type="pres">
      <dgm:prSet presAssocID="{1F54A618-7FC9-4BD4-AED9-F3C10BF27BC2}" presName="BalanceSpacing" presStyleCnt="0"/>
      <dgm:spPr/>
    </dgm:pt>
    <dgm:pt modelId="{AD6F915A-C699-4A13-BAEE-2AA229D5EAD5}" type="pres">
      <dgm:prSet presAssocID="{1F54A618-7FC9-4BD4-AED9-F3C10BF27BC2}" presName="BalanceSpacing1" presStyleCnt="0"/>
      <dgm:spPr/>
    </dgm:pt>
    <dgm:pt modelId="{09D23AC8-2F84-41FA-9FFB-D41D6C1562FA}" type="pres">
      <dgm:prSet presAssocID="{B863586E-1D38-45DF-9C58-F506DF23ADA6}" presName="Accent1Text" presStyleLbl="node1" presStyleIdx="3" presStyleCnt="6" custScaleX="140519" custLinFactNeighborX="31850" custLinFactNeighborY="5877"/>
      <dgm:spPr/>
    </dgm:pt>
    <dgm:pt modelId="{0E6F6707-8211-4D7F-BC39-7DC4349045CE}" type="pres">
      <dgm:prSet presAssocID="{B863586E-1D38-45DF-9C58-F506DF23ADA6}" presName="spaceBetweenRectangles" presStyleCnt="0"/>
      <dgm:spPr/>
    </dgm:pt>
    <dgm:pt modelId="{7D2A9C9E-3E64-41DF-B0AE-CD79B4257B83}" type="pres">
      <dgm:prSet presAssocID="{6334E9CC-4BE6-4D08-B9BB-3BD797BAD514}" presName="composite" presStyleCnt="0"/>
      <dgm:spPr/>
    </dgm:pt>
    <dgm:pt modelId="{BA4CC512-B71B-49CE-90BB-0488E7C5946F}" type="pres">
      <dgm:prSet presAssocID="{6334E9CC-4BE6-4D08-B9BB-3BD797BAD514}" presName="Parent1" presStyleLbl="node1" presStyleIdx="4" presStyleCnt="6" custScaleX="167089" custLinFactNeighborX="19536" custLinFactNeighborY="6721">
        <dgm:presLayoutVars>
          <dgm:chMax val="1"/>
          <dgm:chPref val="1"/>
          <dgm:bulletEnabled val="1"/>
        </dgm:presLayoutVars>
      </dgm:prSet>
      <dgm:spPr/>
    </dgm:pt>
    <dgm:pt modelId="{D4DA5519-6DA3-41B9-8BA7-92BC4C1EE952}" type="pres">
      <dgm:prSet presAssocID="{6334E9CC-4BE6-4D08-B9BB-3BD797BAD51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EFF3457-2B09-41F5-8615-F1EE05D34CF9}" type="pres">
      <dgm:prSet presAssocID="{6334E9CC-4BE6-4D08-B9BB-3BD797BAD514}" presName="BalanceSpacing" presStyleCnt="0"/>
      <dgm:spPr/>
    </dgm:pt>
    <dgm:pt modelId="{4B31D56F-5CC7-4F1E-A57D-DA959FFE172A}" type="pres">
      <dgm:prSet presAssocID="{6334E9CC-4BE6-4D08-B9BB-3BD797BAD514}" presName="BalanceSpacing1" presStyleCnt="0"/>
      <dgm:spPr/>
    </dgm:pt>
    <dgm:pt modelId="{490F8B1A-0690-4A79-8264-EB5D27E4E441}" type="pres">
      <dgm:prSet presAssocID="{3E5F8848-3878-48F1-BBA8-CE5A4FB88F71}" presName="Accent1Text" presStyleLbl="node1" presStyleIdx="5" presStyleCnt="6" custScaleX="157215" custLinFactNeighborX="-37160" custLinFactNeighborY="2137"/>
      <dgm:spPr/>
    </dgm:pt>
  </dgm:ptLst>
  <dgm:cxnLst>
    <dgm:cxn modelId="{15274512-88A4-40D2-AE03-26A6A1A1DD7F}" type="presOf" srcId="{3E5F8848-3878-48F1-BBA8-CE5A4FB88F71}" destId="{490F8B1A-0690-4A79-8264-EB5D27E4E441}" srcOrd="0" destOrd="0" presId="urn:microsoft.com/office/officeart/2008/layout/AlternatingHexagons"/>
    <dgm:cxn modelId="{76C9F512-A7F0-44C2-815E-9108FE40F0BE}" srcId="{9E56F805-AF0E-4A92-8FEF-A80347E6DDFD}" destId="{6334E9CC-4BE6-4D08-B9BB-3BD797BAD514}" srcOrd="2" destOrd="0" parTransId="{28169D4D-BC81-44DE-9CAE-D470D4A45D4F}" sibTransId="{3E5F8848-3878-48F1-BBA8-CE5A4FB88F71}"/>
    <dgm:cxn modelId="{DF678340-94A7-4C43-AFD1-57A2A86B4BA6}" type="presOf" srcId="{5487EE68-5F82-4736-B379-ED319BBADB97}" destId="{4468FC26-9D56-49A1-81C0-B0C017B7B5E2}" srcOrd="0" destOrd="0" presId="urn:microsoft.com/office/officeart/2008/layout/AlternatingHexagons"/>
    <dgm:cxn modelId="{313F9F64-A7A4-489E-BF71-0F6D5E493BEB}" type="presOf" srcId="{B863586E-1D38-45DF-9C58-F506DF23ADA6}" destId="{09D23AC8-2F84-41FA-9FFB-D41D6C1562FA}" srcOrd="0" destOrd="0" presId="urn:microsoft.com/office/officeart/2008/layout/AlternatingHexagons"/>
    <dgm:cxn modelId="{1B9F3575-D792-4C47-B489-6F26566CADC1}" srcId="{1F54A618-7FC9-4BD4-AED9-F3C10BF27BC2}" destId="{D5131953-EB42-479D-83DC-BB99119BE9E6}" srcOrd="0" destOrd="0" parTransId="{9E1F3EC2-390E-40B5-B1B4-17A7D59A1954}" sibTransId="{4572BCCE-07CF-4EDB-A692-48925D6245B1}"/>
    <dgm:cxn modelId="{E7DB72B7-52B5-4F13-A194-8DB67FEF5F8F}" srcId="{9E56F805-AF0E-4A92-8FEF-A80347E6DDFD}" destId="{1F54A618-7FC9-4BD4-AED9-F3C10BF27BC2}" srcOrd="1" destOrd="0" parTransId="{4A1F28C5-718C-4CDA-955F-16658A6785A9}" sibTransId="{B863586E-1D38-45DF-9C58-F506DF23ADA6}"/>
    <dgm:cxn modelId="{0296F5C0-00DC-4ACB-B027-D0D3AD8995EC}" srcId="{9E56F805-AF0E-4A92-8FEF-A80347E6DDFD}" destId="{0C3486AA-EFD8-492C-B845-AEDD36EE2C26}" srcOrd="0" destOrd="0" parTransId="{0456A12E-E285-4A6D-B983-60D58882C919}" sibTransId="{5487EE68-5F82-4736-B379-ED319BBADB97}"/>
    <dgm:cxn modelId="{837619CB-1897-4C11-96B6-34D8D3E86113}" type="presOf" srcId="{9E56F805-AF0E-4A92-8FEF-A80347E6DDFD}" destId="{6C7EF517-B845-48C6-937C-8EEA42CF356A}" srcOrd="0" destOrd="0" presId="urn:microsoft.com/office/officeart/2008/layout/AlternatingHexagons"/>
    <dgm:cxn modelId="{4A9CAEE5-DA4B-461A-8407-30FE8F6661B6}" type="presOf" srcId="{0C3486AA-EFD8-492C-B845-AEDD36EE2C26}" destId="{00A6A6BB-AD94-4518-A573-032B196B7CDC}" srcOrd="0" destOrd="0" presId="urn:microsoft.com/office/officeart/2008/layout/AlternatingHexagons"/>
    <dgm:cxn modelId="{D2B937E9-B3D6-483A-A9A9-3A8702C03BB4}" type="presOf" srcId="{D5131953-EB42-479D-83DC-BB99119BE9E6}" destId="{04F6AB53-1D31-419A-8792-F96060752757}" srcOrd="0" destOrd="0" presId="urn:microsoft.com/office/officeart/2008/layout/AlternatingHexagons"/>
    <dgm:cxn modelId="{CD5C93F6-452D-45F6-8213-4C7DF6CD850D}" type="presOf" srcId="{1F54A618-7FC9-4BD4-AED9-F3C10BF27BC2}" destId="{90C445BA-3745-4A1B-842B-217FFE1B242E}" srcOrd="0" destOrd="0" presId="urn:microsoft.com/office/officeart/2008/layout/AlternatingHexagons"/>
    <dgm:cxn modelId="{A93C17FC-2C7C-4CA3-82A6-3EACE69CFB78}" type="presOf" srcId="{6334E9CC-4BE6-4D08-B9BB-3BD797BAD514}" destId="{BA4CC512-B71B-49CE-90BB-0488E7C5946F}" srcOrd="0" destOrd="0" presId="urn:microsoft.com/office/officeart/2008/layout/AlternatingHexagons"/>
    <dgm:cxn modelId="{58EB764E-EFEA-4C9F-AEB5-0CD641E0BE00}" type="presParOf" srcId="{6C7EF517-B845-48C6-937C-8EEA42CF356A}" destId="{3ED203E7-3482-474B-B7A5-BAC4E78BC8ED}" srcOrd="0" destOrd="0" presId="urn:microsoft.com/office/officeart/2008/layout/AlternatingHexagons"/>
    <dgm:cxn modelId="{4A6CA571-23E3-4F5D-8B96-4C6EEB26B0FA}" type="presParOf" srcId="{3ED203E7-3482-474B-B7A5-BAC4E78BC8ED}" destId="{00A6A6BB-AD94-4518-A573-032B196B7CDC}" srcOrd="0" destOrd="0" presId="urn:microsoft.com/office/officeart/2008/layout/AlternatingHexagons"/>
    <dgm:cxn modelId="{8BB865CB-9E0B-42E0-86FA-CD064EAFECDC}" type="presParOf" srcId="{3ED203E7-3482-474B-B7A5-BAC4E78BC8ED}" destId="{E76119AF-5A2C-4A50-BC09-9BE9F9F1BB0C}" srcOrd="1" destOrd="0" presId="urn:microsoft.com/office/officeart/2008/layout/AlternatingHexagons"/>
    <dgm:cxn modelId="{BE22C35D-9F84-4A96-8739-007796668C65}" type="presParOf" srcId="{3ED203E7-3482-474B-B7A5-BAC4E78BC8ED}" destId="{8090B58B-18BE-4810-B213-35C6CA9770C8}" srcOrd="2" destOrd="0" presId="urn:microsoft.com/office/officeart/2008/layout/AlternatingHexagons"/>
    <dgm:cxn modelId="{CA6BF7E2-AAE9-45E5-9F10-58ABE07389E5}" type="presParOf" srcId="{3ED203E7-3482-474B-B7A5-BAC4E78BC8ED}" destId="{CE7AE6B7-E488-4903-94CC-C802A481C285}" srcOrd="3" destOrd="0" presId="urn:microsoft.com/office/officeart/2008/layout/AlternatingHexagons"/>
    <dgm:cxn modelId="{0DD29C97-19FC-40D8-A2B4-19235D080B05}" type="presParOf" srcId="{3ED203E7-3482-474B-B7A5-BAC4E78BC8ED}" destId="{4468FC26-9D56-49A1-81C0-B0C017B7B5E2}" srcOrd="4" destOrd="0" presId="urn:microsoft.com/office/officeart/2008/layout/AlternatingHexagons"/>
    <dgm:cxn modelId="{A3C76B7A-8B15-4ACD-A3FD-9561EFB0FB33}" type="presParOf" srcId="{6C7EF517-B845-48C6-937C-8EEA42CF356A}" destId="{236A7B09-FE36-4B0A-BE83-4A5414686A77}" srcOrd="1" destOrd="0" presId="urn:microsoft.com/office/officeart/2008/layout/AlternatingHexagons"/>
    <dgm:cxn modelId="{D1A00E7C-16BD-4D02-81F4-86D14D3BDCDD}" type="presParOf" srcId="{6C7EF517-B845-48C6-937C-8EEA42CF356A}" destId="{04E05BA7-C39E-45BE-BF19-50673A41E5F9}" srcOrd="2" destOrd="0" presId="urn:microsoft.com/office/officeart/2008/layout/AlternatingHexagons"/>
    <dgm:cxn modelId="{169363E2-0D90-419F-B2BB-3DA619120582}" type="presParOf" srcId="{04E05BA7-C39E-45BE-BF19-50673A41E5F9}" destId="{90C445BA-3745-4A1B-842B-217FFE1B242E}" srcOrd="0" destOrd="0" presId="urn:microsoft.com/office/officeart/2008/layout/AlternatingHexagons"/>
    <dgm:cxn modelId="{BA0706A3-1B7D-4C6F-93DD-ED4AAD3C60EE}" type="presParOf" srcId="{04E05BA7-C39E-45BE-BF19-50673A41E5F9}" destId="{04F6AB53-1D31-419A-8792-F96060752757}" srcOrd="1" destOrd="0" presId="urn:microsoft.com/office/officeart/2008/layout/AlternatingHexagons"/>
    <dgm:cxn modelId="{14C8EAA4-6856-4BF8-AB86-618E6C65FF85}" type="presParOf" srcId="{04E05BA7-C39E-45BE-BF19-50673A41E5F9}" destId="{36ACDB3C-AFA6-4E82-BFA6-A9A2E8EB8AD0}" srcOrd="2" destOrd="0" presId="urn:microsoft.com/office/officeart/2008/layout/AlternatingHexagons"/>
    <dgm:cxn modelId="{E70EA0EB-07AD-41ED-BA98-305531136D95}" type="presParOf" srcId="{04E05BA7-C39E-45BE-BF19-50673A41E5F9}" destId="{AD6F915A-C699-4A13-BAEE-2AA229D5EAD5}" srcOrd="3" destOrd="0" presId="urn:microsoft.com/office/officeart/2008/layout/AlternatingHexagons"/>
    <dgm:cxn modelId="{D3F11452-08E6-484F-AA62-961EC4574A6A}" type="presParOf" srcId="{04E05BA7-C39E-45BE-BF19-50673A41E5F9}" destId="{09D23AC8-2F84-41FA-9FFB-D41D6C1562FA}" srcOrd="4" destOrd="0" presId="urn:microsoft.com/office/officeart/2008/layout/AlternatingHexagons"/>
    <dgm:cxn modelId="{EAE130CE-05D8-4BA7-AABF-25E9C0C24546}" type="presParOf" srcId="{6C7EF517-B845-48C6-937C-8EEA42CF356A}" destId="{0E6F6707-8211-4D7F-BC39-7DC4349045CE}" srcOrd="3" destOrd="0" presId="urn:microsoft.com/office/officeart/2008/layout/AlternatingHexagons"/>
    <dgm:cxn modelId="{07B3D04E-41C8-4669-A84B-F5062C6F2CBF}" type="presParOf" srcId="{6C7EF517-B845-48C6-937C-8EEA42CF356A}" destId="{7D2A9C9E-3E64-41DF-B0AE-CD79B4257B83}" srcOrd="4" destOrd="0" presId="urn:microsoft.com/office/officeart/2008/layout/AlternatingHexagons"/>
    <dgm:cxn modelId="{53B00C80-B843-4681-8A47-333A4B35062D}" type="presParOf" srcId="{7D2A9C9E-3E64-41DF-B0AE-CD79B4257B83}" destId="{BA4CC512-B71B-49CE-90BB-0488E7C5946F}" srcOrd="0" destOrd="0" presId="urn:microsoft.com/office/officeart/2008/layout/AlternatingHexagons"/>
    <dgm:cxn modelId="{37560D74-6C4F-451B-9231-8A647B05E673}" type="presParOf" srcId="{7D2A9C9E-3E64-41DF-B0AE-CD79B4257B83}" destId="{D4DA5519-6DA3-41B9-8BA7-92BC4C1EE952}" srcOrd="1" destOrd="0" presId="urn:microsoft.com/office/officeart/2008/layout/AlternatingHexagons"/>
    <dgm:cxn modelId="{B1373FCF-959B-47AD-AA3E-E843719747A1}" type="presParOf" srcId="{7D2A9C9E-3E64-41DF-B0AE-CD79B4257B83}" destId="{FEFF3457-2B09-41F5-8615-F1EE05D34CF9}" srcOrd="2" destOrd="0" presId="urn:microsoft.com/office/officeart/2008/layout/AlternatingHexagons"/>
    <dgm:cxn modelId="{A1340CA5-2B35-4B00-A09A-D5C0C91DC495}" type="presParOf" srcId="{7D2A9C9E-3E64-41DF-B0AE-CD79B4257B83}" destId="{4B31D56F-5CC7-4F1E-A57D-DA959FFE172A}" srcOrd="3" destOrd="0" presId="urn:microsoft.com/office/officeart/2008/layout/AlternatingHexagons"/>
    <dgm:cxn modelId="{887B9714-8802-454C-A9C0-96428E63D3B0}" type="presParOf" srcId="{7D2A9C9E-3E64-41DF-B0AE-CD79B4257B83}" destId="{490F8B1A-0690-4A79-8264-EB5D27E4E44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CCA0A7-B033-4102-A19A-5FCC11D5E428}" type="doc">
      <dgm:prSet loTypeId="urn:microsoft.com/office/officeart/2005/8/layout/l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720B61C5-C707-404D-B984-418C7155886F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Вміння мотивувати</a:t>
          </a:r>
          <a:endParaRPr lang="ru-UA" sz="24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2BE31BA-490E-43FE-82CA-34DB9B571642}" type="parTrans" cxnId="{2E81BFFE-4739-4469-B684-D482A2BCA703}">
      <dgm:prSet/>
      <dgm:spPr/>
      <dgm:t>
        <a:bodyPr/>
        <a:lstStyle/>
        <a:p>
          <a:endParaRPr lang="ru-UA"/>
        </a:p>
      </dgm:t>
    </dgm:pt>
    <dgm:pt modelId="{32D71035-45A8-4D41-8704-F4E67AF43268}" type="sibTrans" cxnId="{2E81BFFE-4739-4469-B684-D482A2BCA703}">
      <dgm:prSet/>
      <dgm:spPr/>
      <dgm:t>
        <a:bodyPr/>
        <a:lstStyle/>
        <a:p>
          <a:endParaRPr lang="ru-UA"/>
        </a:p>
      </dgm:t>
    </dgm:pt>
    <dgm:pt modelId="{093E724D-4339-4B11-8B44-D466646DC06A}">
      <dgm:prSet phldrT="[Текст]" custT="1"/>
      <dgm:spPr/>
      <dgm:t>
        <a:bodyPr/>
        <a:lstStyle/>
        <a:p>
          <a:r>
            <a:rPr lang="uk-UA" sz="2400" b="1" dirty="0">
              <a:latin typeface="Cambria" panose="02040503050406030204" pitchFamily="18" charset="0"/>
              <a:ea typeface="Cambria" panose="02040503050406030204" pitchFamily="18" charset="0"/>
            </a:rPr>
            <a:t>Інструктувати</a:t>
          </a:r>
          <a:endParaRPr lang="ru-UA" sz="2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9726795-26DF-45F0-B596-EC8FD8D47B3F}" type="parTrans" cxnId="{D6F34314-8C3D-42F5-A94E-A2C843605D84}">
      <dgm:prSet/>
      <dgm:spPr/>
      <dgm:t>
        <a:bodyPr/>
        <a:lstStyle/>
        <a:p>
          <a:endParaRPr lang="ru-UA"/>
        </a:p>
      </dgm:t>
    </dgm:pt>
    <dgm:pt modelId="{6D92AFF7-CEF1-4393-BE7A-9569EF86EA39}" type="sibTrans" cxnId="{D6F34314-8C3D-42F5-A94E-A2C843605D84}">
      <dgm:prSet/>
      <dgm:spPr/>
      <dgm:t>
        <a:bodyPr/>
        <a:lstStyle/>
        <a:p>
          <a:endParaRPr lang="ru-UA"/>
        </a:p>
      </dgm:t>
    </dgm:pt>
    <dgm:pt modelId="{A74CD9BA-7715-4523-BF42-5AAC4A3C3C9A}">
      <dgm:prSet phldrT="[Текст]" custT="1"/>
      <dgm:spPr/>
      <dgm:t>
        <a:bodyPr/>
        <a:lstStyle/>
        <a:p>
          <a:r>
            <a:rPr lang="uk-UA" sz="2400" b="1" dirty="0">
              <a:latin typeface="Cambria" panose="02040503050406030204" pitchFamily="18" charset="0"/>
              <a:ea typeface="Cambria" panose="02040503050406030204" pitchFamily="18" charset="0"/>
            </a:rPr>
            <a:t>Переконувати</a:t>
          </a:r>
          <a:endParaRPr lang="ru-UA" sz="2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6A56BF3-A974-4B49-A1CB-4C38AF1BC789}" type="parTrans" cxnId="{7F67293D-7C86-4F18-9E42-3064307AAE85}">
      <dgm:prSet/>
      <dgm:spPr/>
      <dgm:t>
        <a:bodyPr/>
        <a:lstStyle/>
        <a:p>
          <a:endParaRPr lang="ru-UA"/>
        </a:p>
      </dgm:t>
    </dgm:pt>
    <dgm:pt modelId="{F28FA7CB-B79E-4FD3-8742-6395467DEB28}" type="sibTrans" cxnId="{7F67293D-7C86-4F18-9E42-3064307AAE85}">
      <dgm:prSet/>
      <dgm:spPr/>
      <dgm:t>
        <a:bodyPr/>
        <a:lstStyle/>
        <a:p>
          <a:endParaRPr lang="ru-UA"/>
        </a:p>
      </dgm:t>
    </dgm:pt>
    <dgm:pt modelId="{CEAF3221-E0AB-42F9-A21E-F5DE5C82E8AB}">
      <dgm:prSet phldrT="[Текст]" custT="1"/>
      <dgm:spPr/>
      <dgm:t>
        <a:bodyPr/>
        <a:lstStyle/>
        <a:p>
          <a:r>
            <a:rPr lang="uk-UA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Допомагати</a:t>
          </a:r>
          <a:endParaRPr lang="ru-UA" sz="24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02707B2-7CE3-4DA3-BA86-8BAD85943B37}" type="parTrans" cxnId="{718DEC08-C2DD-4AB6-A356-7AD71544F63E}">
      <dgm:prSet/>
      <dgm:spPr/>
      <dgm:t>
        <a:bodyPr/>
        <a:lstStyle/>
        <a:p>
          <a:endParaRPr lang="ru-UA"/>
        </a:p>
      </dgm:t>
    </dgm:pt>
    <dgm:pt modelId="{36A3E6C8-9E8A-4F80-80A0-23039DD74A2B}" type="sibTrans" cxnId="{718DEC08-C2DD-4AB6-A356-7AD71544F63E}">
      <dgm:prSet/>
      <dgm:spPr/>
      <dgm:t>
        <a:bodyPr/>
        <a:lstStyle/>
        <a:p>
          <a:endParaRPr lang="ru-UA"/>
        </a:p>
      </dgm:t>
    </dgm:pt>
    <dgm:pt modelId="{6DB543D2-4D46-4701-94F4-F9F5CB8D2645}">
      <dgm:prSet phldrT="[Текст]" custT="1"/>
      <dgm:spPr/>
      <dgm:t>
        <a:bodyPr/>
        <a:lstStyle/>
        <a:p>
          <a:r>
            <a:rPr lang="uk-UA" sz="2400" b="1" dirty="0">
              <a:latin typeface="Cambria" panose="02040503050406030204" pitchFamily="18" charset="0"/>
              <a:ea typeface="Cambria" panose="02040503050406030204" pitchFamily="18" charset="0"/>
            </a:rPr>
            <a:t>Стимулювати</a:t>
          </a:r>
          <a:endParaRPr lang="ru-UA" sz="2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33BB0A6-A08A-45CB-9D82-F7689902CA19}" type="parTrans" cxnId="{A709B331-D4C7-46DF-B7B8-B3AB238A5EE5}">
      <dgm:prSet/>
      <dgm:spPr/>
      <dgm:t>
        <a:bodyPr/>
        <a:lstStyle/>
        <a:p>
          <a:endParaRPr lang="ru-UA"/>
        </a:p>
      </dgm:t>
    </dgm:pt>
    <dgm:pt modelId="{452F0514-A38F-4683-8E45-66678BB857C9}" type="sibTrans" cxnId="{A709B331-D4C7-46DF-B7B8-B3AB238A5EE5}">
      <dgm:prSet/>
      <dgm:spPr/>
      <dgm:t>
        <a:bodyPr/>
        <a:lstStyle/>
        <a:p>
          <a:endParaRPr lang="ru-UA"/>
        </a:p>
      </dgm:t>
    </dgm:pt>
    <dgm:pt modelId="{F887676B-7087-4D5D-9467-DFFD8FAFD4A5}">
      <dgm:prSet phldrT="[Текст]" custT="1"/>
      <dgm:spPr/>
      <dgm:t>
        <a:bodyPr/>
        <a:lstStyle/>
        <a:p>
          <a:r>
            <a:rPr lang="uk-UA" sz="2400" b="1" dirty="0">
              <a:latin typeface="Cambria" panose="02040503050406030204" pitchFamily="18" charset="0"/>
              <a:ea typeface="Cambria" panose="02040503050406030204" pitchFamily="18" charset="0"/>
            </a:rPr>
            <a:t>Забезпечувати єдність дій</a:t>
          </a:r>
          <a:endParaRPr lang="ru-UA" sz="2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0D2332E-25CC-4AC5-9E86-09B125245474}" type="parTrans" cxnId="{A4F54FF6-B96D-4D7A-8590-DF7C61D40DC7}">
      <dgm:prSet/>
      <dgm:spPr/>
      <dgm:t>
        <a:bodyPr/>
        <a:lstStyle/>
        <a:p>
          <a:endParaRPr lang="ru-UA"/>
        </a:p>
      </dgm:t>
    </dgm:pt>
    <dgm:pt modelId="{C94D38BE-20E2-4661-855B-4395B1077701}" type="sibTrans" cxnId="{A4F54FF6-B96D-4D7A-8590-DF7C61D40DC7}">
      <dgm:prSet/>
      <dgm:spPr/>
      <dgm:t>
        <a:bodyPr/>
        <a:lstStyle/>
        <a:p>
          <a:endParaRPr lang="ru-UA"/>
        </a:p>
      </dgm:t>
    </dgm:pt>
    <dgm:pt modelId="{0A95FF7B-5C3A-4F7C-89D5-CEC384670408}" type="pres">
      <dgm:prSet presAssocID="{89CCA0A7-B033-4102-A19A-5FCC11D5E428}" presName="Name0" presStyleCnt="0">
        <dgm:presLayoutVars>
          <dgm:dir/>
          <dgm:animLvl val="lvl"/>
          <dgm:resizeHandles val="exact"/>
        </dgm:presLayoutVars>
      </dgm:prSet>
      <dgm:spPr/>
    </dgm:pt>
    <dgm:pt modelId="{4B837809-9795-417E-A8D8-90D862B36398}" type="pres">
      <dgm:prSet presAssocID="{720B61C5-C707-404D-B984-418C7155886F}" presName="vertFlow" presStyleCnt="0"/>
      <dgm:spPr/>
    </dgm:pt>
    <dgm:pt modelId="{92B87205-52CC-48FB-A286-0AF4F68BE24E}" type="pres">
      <dgm:prSet presAssocID="{720B61C5-C707-404D-B984-418C7155886F}" presName="header" presStyleLbl="node1" presStyleIdx="0" presStyleCnt="2"/>
      <dgm:spPr/>
    </dgm:pt>
    <dgm:pt modelId="{3D0326E6-54CF-4BF4-AFF4-4B641F18DA73}" type="pres">
      <dgm:prSet presAssocID="{19726795-26DF-45F0-B596-EC8FD8D47B3F}" presName="parTrans" presStyleLbl="sibTrans2D1" presStyleIdx="0" presStyleCnt="4"/>
      <dgm:spPr/>
    </dgm:pt>
    <dgm:pt modelId="{484849DD-7D07-442C-9968-BAE0E87B0B57}" type="pres">
      <dgm:prSet presAssocID="{093E724D-4339-4B11-8B44-D466646DC06A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F6EA5760-B801-416F-88F5-B81118D54F0D}" type="pres">
      <dgm:prSet presAssocID="{6D92AFF7-CEF1-4393-BE7A-9569EF86EA39}" presName="sibTrans" presStyleLbl="sibTrans2D1" presStyleIdx="1" presStyleCnt="4"/>
      <dgm:spPr/>
    </dgm:pt>
    <dgm:pt modelId="{96301224-A289-4F08-99BD-CF806086C540}" type="pres">
      <dgm:prSet presAssocID="{A74CD9BA-7715-4523-BF42-5AAC4A3C3C9A}" presName="child" presStyleLbl="alignAccFollowNode1" presStyleIdx="1" presStyleCnt="4">
        <dgm:presLayoutVars>
          <dgm:chMax val="0"/>
          <dgm:bulletEnabled val="1"/>
        </dgm:presLayoutVars>
      </dgm:prSet>
      <dgm:spPr/>
    </dgm:pt>
    <dgm:pt modelId="{2B7F81EB-B770-4665-A6F7-5EC39878334D}" type="pres">
      <dgm:prSet presAssocID="{720B61C5-C707-404D-B984-418C7155886F}" presName="hSp" presStyleCnt="0"/>
      <dgm:spPr/>
    </dgm:pt>
    <dgm:pt modelId="{B6B27398-4AAB-4482-913D-04076539861E}" type="pres">
      <dgm:prSet presAssocID="{CEAF3221-E0AB-42F9-A21E-F5DE5C82E8AB}" presName="vertFlow" presStyleCnt="0"/>
      <dgm:spPr/>
    </dgm:pt>
    <dgm:pt modelId="{568D7630-F0CC-4377-8293-4159931E502B}" type="pres">
      <dgm:prSet presAssocID="{CEAF3221-E0AB-42F9-A21E-F5DE5C82E8AB}" presName="header" presStyleLbl="node1" presStyleIdx="1" presStyleCnt="2"/>
      <dgm:spPr/>
    </dgm:pt>
    <dgm:pt modelId="{7F288511-53B0-4B77-B6EB-8CFA912A575C}" type="pres">
      <dgm:prSet presAssocID="{833BB0A6-A08A-45CB-9D82-F7689902CA19}" presName="parTrans" presStyleLbl="sibTrans2D1" presStyleIdx="2" presStyleCnt="4"/>
      <dgm:spPr/>
    </dgm:pt>
    <dgm:pt modelId="{B49469E8-EC50-4F51-9C65-9971C6AD027F}" type="pres">
      <dgm:prSet presAssocID="{6DB543D2-4D46-4701-94F4-F9F5CB8D2645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FF0898CD-715B-4240-A525-A447212B5096}" type="pres">
      <dgm:prSet presAssocID="{452F0514-A38F-4683-8E45-66678BB857C9}" presName="sibTrans" presStyleLbl="sibTrans2D1" presStyleIdx="3" presStyleCnt="4"/>
      <dgm:spPr/>
    </dgm:pt>
    <dgm:pt modelId="{C8FF94D5-C776-4956-9D2A-9673AE53F1A9}" type="pres">
      <dgm:prSet presAssocID="{F887676B-7087-4D5D-9467-DFFD8FAFD4A5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718DEC08-C2DD-4AB6-A356-7AD71544F63E}" srcId="{89CCA0A7-B033-4102-A19A-5FCC11D5E428}" destId="{CEAF3221-E0AB-42F9-A21E-F5DE5C82E8AB}" srcOrd="1" destOrd="0" parTransId="{E02707B2-7CE3-4DA3-BA86-8BAD85943B37}" sibTransId="{36A3E6C8-9E8A-4F80-80A0-23039DD74A2B}"/>
    <dgm:cxn modelId="{3F51100A-67D8-4376-B973-19C726CA4B65}" type="presOf" srcId="{89CCA0A7-B033-4102-A19A-5FCC11D5E428}" destId="{0A95FF7B-5C3A-4F7C-89D5-CEC384670408}" srcOrd="0" destOrd="0" presId="urn:microsoft.com/office/officeart/2005/8/layout/lProcess1"/>
    <dgm:cxn modelId="{51F7610A-A317-4BB8-B20F-40C228CE8DCD}" type="presOf" srcId="{452F0514-A38F-4683-8E45-66678BB857C9}" destId="{FF0898CD-715B-4240-A525-A447212B5096}" srcOrd="0" destOrd="0" presId="urn:microsoft.com/office/officeart/2005/8/layout/lProcess1"/>
    <dgm:cxn modelId="{D6F34314-8C3D-42F5-A94E-A2C843605D84}" srcId="{720B61C5-C707-404D-B984-418C7155886F}" destId="{093E724D-4339-4B11-8B44-D466646DC06A}" srcOrd="0" destOrd="0" parTransId="{19726795-26DF-45F0-B596-EC8FD8D47B3F}" sibTransId="{6D92AFF7-CEF1-4393-BE7A-9569EF86EA39}"/>
    <dgm:cxn modelId="{37FCA11D-3158-4761-8F09-53A8828C19A6}" type="presOf" srcId="{093E724D-4339-4B11-8B44-D466646DC06A}" destId="{484849DD-7D07-442C-9968-BAE0E87B0B57}" srcOrd="0" destOrd="0" presId="urn:microsoft.com/office/officeart/2005/8/layout/lProcess1"/>
    <dgm:cxn modelId="{DE1FCF1F-55BE-4B52-8D56-16CECFE9903D}" type="presOf" srcId="{F887676B-7087-4D5D-9467-DFFD8FAFD4A5}" destId="{C8FF94D5-C776-4956-9D2A-9673AE53F1A9}" srcOrd="0" destOrd="0" presId="urn:microsoft.com/office/officeart/2005/8/layout/lProcess1"/>
    <dgm:cxn modelId="{28413A22-B708-45F1-8AF1-EBE03F95E936}" type="presOf" srcId="{A74CD9BA-7715-4523-BF42-5AAC4A3C3C9A}" destId="{96301224-A289-4F08-99BD-CF806086C540}" srcOrd="0" destOrd="0" presId="urn:microsoft.com/office/officeart/2005/8/layout/lProcess1"/>
    <dgm:cxn modelId="{A709B331-D4C7-46DF-B7B8-B3AB238A5EE5}" srcId="{CEAF3221-E0AB-42F9-A21E-F5DE5C82E8AB}" destId="{6DB543D2-4D46-4701-94F4-F9F5CB8D2645}" srcOrd="0" destOrd="0" parTransId="{833BB0A6-A08A-45CB-9D82-F7689902CA19}" sibTransId="{452F0514-A38F-4683-8E45-66678BB857C9}"/>
    <dgm:cxn modelId="{7F67293D-7C86-4F18-9E42-3064307AAE85}" srcId="{720B61C5-C707-404D-B984-418C7155886F}" destId="{A74CD9BA-7715-4523-BF42-5AAC4A3C3C9A}" srcOrd="1" destOrd="0" parTransId="{96A56BF3-A974-4B49-A1CB-4C38AF1BC789}" sibTransId="{F28FA7CB-B79E-4FD3-8742-6395467DEB28}"/>
    <dgm:cxn modelId="{B3EBCC63-D107-4B88-AD7A-21744250A0A8}" type="presOf" srcId="{720B61C5-C707-404D-B984-418C7155886F}" destId="{92B87205-52CC-48FB-A286-0AF4F68BE24E}" srcOrd="0" destOrd="0" presId="urn:microsoft.com/office/officeart/2005/8/layout/lProcess1"/>
    <dgm:cxn modelId="{6735DC65-0D52-4229-ADA4-4E10856F2699}" type="presOf" srcId="{19726795-26DF-45F0-B596-EC8FD8D47B3F}" destId="{3D0326E6-54CF-4BF4-AFF4-4B641F18DA73}" srcOrd="0" destOrd="0" presId="urn:microsoft.com/office/officeart/2005/8/layout/lProcess1"/>
    <dgm:cxn modelId="{07CE8A99-BFBD-4281-8E04-E71184227FE7}" type="presOf" srcId="{6D92AFF7-CEF1-4393-BE7A-9569EF86EA39}" destId="{F6EA5760-B801-416F-88F5-B81118D54F0D}" srcOrd="0" destOrd="0" presId="urn:microsoft.com/office/officeart/2005/8/layout/lProcess1"/>
    <dgm:cxn modelId="{E501E6DF-D1EC-49FF-9E18-A62016C2A5C5}" type="presOf" srcId="{833BB0A6-A08A-45CB-9D82-F7689902CA19}" destId="{7F288511-53B0-4B77-B6EB-8CFA912A575C}" srcOrd="0" destOrd="0" presId="urn:microsoft.com/office/officeart/2005/8/layout/lProcess1"/>
    <dgm:cxn modelId="{93A6EEE1-0A88-4329-B5F2-F733C557CDD9}" type="presOf" srcId="{6DB543D2-4D46-4701-94F4-F9F5CB8D2645}" destId="{B49469E8-EC50-4F51-9C65-9971C6AD027F}" srcOrd="0" destOrd="0" presId="urn:microsoft.com/office/officeart/2005/8/layout/lProcess1"/>
    <dgm:cxn modelId="{C793DAE4-724E-4940-99AD-8BCC9466A867}" type="presOf" srcId="{CEAF3221-E0AB-42F9-A21E-F5DE5C82E8AB}" destId="{568D7630-F0CC-4377-8293-4159931E502B}" srcOrd="0" destOrd="0" presId="urn:microsoft.com/office/officeart/2005/8/layout/lProcess1"/>
    <dgm:cxn modelId="{A4F54FF6-B96D-4D7A-8590-DF7C61D40DC7}" srcId="{CEAF3221-E0AB-42F9-A21E-F5DE5C82E8AB}" destId="{F887676B-7087-4D5D-9467-DFFD8FAFD4A5}" srcOrd="1" destOrd="0" parTransId="{20D2332E-25CC-4AC5-9E86-09B125245474}" sibTransId="{C94D38BE-20E2-4661-855B-4395B1077701}"/>
    <dgm:cxn modelId="{2E81BFFE-4739-4469-B684-D482A2BCA703}" srcId="{89CCA0A7-B033-4102-A19A-5FCC11D5E428}" destId="{720B61C5-C707-404D-B984-418C7155886F}" srcOrd="0" destOrd="0" parTransId="{82BE31BA-490E-43FE-82CA-34DB9B571642}" sibTransId="{32D71035-45A8-4D41-8704-F4E67AF43268}"/>
    <dgm:cxn modelId="{7D060664-EC29-4C85-87DC-E5E2D3A0BD39}" type="presParOf" srcId="{0A95FF7B-5C3A-4F7C-89D5-CEC384670408}" destId="{4B837809-9795-417E-A8D8-90D862B36398}" srcOrd="0" destOrd="0" presId="urn:microsoft.com/office/officeart/2005/8/layout/lProcess1"/>
    <dgm:cxn modelId="{2F5DBACF-DCD3-45FB-B979-9D5E544FC37F}" type="presParOf" srcId="{4B837809-9795-417E-A8D8-90D862B36398}" destId="{92B87205-52CC-48FB-A286-0AF4F68BE24E}" srcOrd="0" destOrd="0" presId="urn:microsoft.com/office/officeart/2005/8/layout/lProcess1"/>
    <dgm:cxn modelId="{8D606C89-482C-409C-9CDA-AAC1DF9A298C}" type="presParOf" srcId="{4B837809-9795-417E-A8D8-90D862B36398}" destId="{3D0326E6-54CF-4BF4-AFF4-4B641F18DA73}" srcOrd="1" destOrd="0" presId="urn:microsoft.com/office/officeart/2005/8/layout/lProcess1"/>
    <dgm:cxn modelId="{716A2864-3A7D-4ED5-AA02-0A7DB05281FF}" type="presParOf" srcId="{4B837809-9795-417E-A8D8-90D862B36398}" destId="{484849DD-7D07-442C-9968-BAE0E87B0B57}" srcOrd="2" destOrd="0" presId="urn:microsoft.com/office/officeart/2005/8/layout/lProcess1"/>
    <dgm:cxn modelId="{008D9287-7745-498E-AB4E-C316DB277C11}" type="presParOf" srcId="{4B837809-9795-417E-A8D8-90D862B36398}" destId="{F6EA5760-B801-416F-88F5-B81118D54F0D}" srcOrd="3" destOrd="0" presId="urn:microsoft.com/office/officeart/2005/8/layout/lProcess1"/>
    <dgm:cxn modelId="{102A686A-F3DB-4A09-8E02-0491A6E2A9B9}" type="presParOf" srcId="{4B837809-9795-417E-A8D8-90D862B36398}" destId="{96301224-A289-4F08-99BD-CF806086C540}" srcOrd="4" destOrd="0" presId="urn:microsoft.com/office/officeart/2005/8/layout/lProcess1"/>
    <dgm:cxn modelId="{EAADC1F9-9024-4A3A-8D75-2D3CE9704252}" type="presParOf" srcId="{0A95FF7B-5C3A-4F7C-89D5-CEC384670408}" destId="{2B7F81EB-B770-4665-A6F7-5EC39878334D}" srcOrd="1" destOrd="0" presId="urn:microsoft.com/office/officeart/2005/8/layout/lProcess1"/>
    <dgm:cxn modelId="{8E5A6745-5CB8-42CC-BF82-15F36A400A08}" type="presParOf" srcId="{0A95FF7B-5C3A-4F7C-89D5-CEC384670408}" destId="{B6B27398-4AAB-4482-913D-04076539861E}" srcOrd="2" destOrd="0" presId="urn:microsoft.com/office/officeart/2005/8/layout/lProcess1"/>
    <dgm:cxn modelId="{9C94A146-C180-449B-B6CA-6103421D9EC7}" type="presParOf" srcId="{B6B27398-4AAB-4482-913D-04076539861E}" destId="{568D7630-F0CC-4377-8293-4159931E502B}" srcOrd="0" destOrd="0" presId="urn:microsoft.com/office/officeart/2005/8/layout/lProcess1"/>
    <dgm:cxn modelId="{5201DFFF-2953-4E8F-8A16-581596CF24B0}" type="presParOf" srcId="{B6B27398-4AAB-4482-913D-04076539861E}" destId="{7F288511-53B0-4B77-B6EB-8CFA912A575C}" srcOrd="1" destOrd="0" presId="urn:microsoft.com/office/officeart/2005/8/layout/lProcess1"/>
    <dgm:cxn modelId="{8FF80D77-6083-4E96-90EC-990E2554647C}" type="presParOf" srcId="{B6B27398-4AAB-4482-913D-04076539861E}" destId="{B49469E8-EC50-4F51-9C65-9971C6AD027F}" srcOrd="2" destOrd="0" presId="urn:microsoft.com/office/officeart/2005/8/layout/lProcess1"/>
    <dgm:cxn modelId="{20658B24-C268-48FE-A818-B22B3697138A}" type="presParOf" srcId="{B6B27398-4AAB-4482-913D-04076539861E}" destId="{FF0898CD-715B-4240-A525-A447212B5096}" srcOrd="3" destOrd="0" presId="urn:microsoft.com/office/officeart/2005/8/layout/lProcess1"/>
    <dgm:cxn modelId="{9A31CD29-C975-4C01-908B-AB2AE927EFBA}" type="presParOf" srcId="{B6B27398-4AAB-4482-913D-04076539861E}" destId="{C8FF94D5-C776-4956-9D2A-9673AE53F1A9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56F805-AF0E-4A92-8FEF-A80347E6DDFD}" type="doc">
      <dgm:prSet loTypeId="urn:microsoft.com/office/officeart/2008/layout/AlternatingHexagons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0C3486AA-EFD8-492C-B845-AEDD36EE2C26}">
      <dgm:prSet phldrT="[Текст]" custT="1"/>
      <dgm:spPr/>
      <dgm:t>
        <a:bodyPr/>
        <a:lstStyle/>
        <a:p>
          <a:r>
            <a:rPr lang="uk-UA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 Майстер-клас</a:t>
          </a:r>
        </a:p>
        <a:p>
          <a:r>
            <a:rPr lang="uk-UA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«Дитина в </a:t>
          </a:r>
          <a:r>
            <a:rPr lang="uk-UA" sz="16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білінгвальному</a:t>
          </a:r>
          <a:r>
            <a:rPr lang="uk-UA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середовищі»</a:t>
          </a:r>
          <a:endParaRPr lang="ru-UA" sz="16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456A12E-E285-4A6D-B983-60D58882C919}" type="parTrans" cxnId="{0296F5C0-00DC-4ACB-B027-D0D3AD8995EC}">
      <dgm:prSet/>
      <dgm:spPr/>
      <dgm:t>
        <a:bodyPr/>
        <a:lstStyle/>
        <a:p>
          <a:endParaRPr lang="ru-UA"/>
        </a:p>
      </dgm:t>
    </dgm:pt>
    <dgm:pt modelId="{5487EE68-5F82-4736-B379-ED319BBADB97}" type="sibTrans" cxnId="{0296F5C0-00DC-4ACB-B027-D0D3AD8995EC}">
      <dgm:prSet custT="1"/>
      <dgm:spPr/>
      <dgm:t>
        <a:bodyPr/>
        <a:lstStyle/>
        <a:p>
          <a:r>
            <a:rPr lang="uk-UA" sz="1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Проблемно-ділова гра</a:t>
          </a:r>
        </a:p>
        <a:p>
          <a:r>
            <a:rPr lang="uk-UA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«Толерантність в полікультурному просторі»</a:t>
          </a:r>
          <a:endParaRPr lang="ru-UA" sz="12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F54A618-7FC9-4BD4-AED9-F3C10BF27BC2}">
      <dgm:prSet phldrT="[Текст]" custT="1"/>
      <dgm:spPr/>
      <dgm:t>
        <a:bodyPr/>
        <a:lstStyle/>
        <a:p>
          <a:r>
            <a:rPr lang="uk-UA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Консультація</a:t>
          </a:r>
        </a:p>
        <a:p>
          <a:r>
            <a:rPr lang="uk-UA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«Полікультурне суспільство»</a:t>
          </a:r>
          <a:endParaRPr lang="ru-UA" sz="18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A1F28C5-718C-4CDA-955F-16658A6785A9}" type="parTrans" cxnId="{E7DB72B7-52B5-4F13-A194-8DB67FEF5F8F}">
      <dgm:prSet/>
      <dgm:spPr/>
      <dgm:t>
        <a:bodyPr/>
        <a:lstStyle/>
        <a:p>
          <a:endParaRPr lang="ru-UA"/>
        </a:p>
      </dgm:t>
    </dgm:pt>
    <dgm:pt modelId="{B863586E-1D38-45DF-9C58-F506DF23ADA6}" type="sibTrans" cxnId="{E7DB72B7-52B5-4F13-A194-8DB67FEF5F8F}">
      <dgm:prSet/>
      <dgm:spPr/>
      <dgm:t>
        <a:bodyPr/>
        <a:lstStyle/>
        <a:p>
          <a:r>
            <a:rPr lang="uk-UA" b="1" dirty="0">
              <a:latin typeface="Cambria" panose="02040503050406030204" pitchFamily="18" charset="0"/>
              <a:ea typeface="Cambria" panose="02040503050406030204" pitchFamily="18" charset="0"/>
            </a:rPr>
            <a:t>Семінар </a:t>
          </a:r>
          <a:r>
            <a:rPr lang="uk-UA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«Полікультурне навчання в ЗДО»</a:t>
          </a:r>
          <a:endParaRPr lang="ru-UA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334E9CC-4BE6-4D08-B9BB-3BD797BAD514}">
      <dgm:prSet phldrT="[Текст]" custT="1"/>
      <dgm:spPr/>
      <dgm:t>
        <a:bodyPr/>
        <a:lstStyle/>
        <a:p>
          <a:r>
            <a:rPr lang="uk-UA" sz="1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uk-UA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«</a:t>
          </a:r>
          <a:r>
            <a:rPr lang="uk-UA" sz="1800" b="1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Мовне</a:t>
          </a:r>
          <a:r>
            <a:rPr lang="uk-UA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середовище в групі»</a:t>
          </a:r>
          <a:endParaRPr lang="ru-UA" sz="18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8169D4D-BC81-44DE-9CAE-D470D4A45D4F}" type="parTrans" cxnId="{76C9F512-A7F0-44C2-815E-9108FE40F0BE}">
      <dgm:prSet/>
      <dgm:spPr/>
      <dgm:t>
        <a:bodyPr/>
        <a:lstStyle/>
        <a:p>
          <a:endParaRPr lang="ru-UA"/>
        </a:p>
      </dgm:t>
    </dgm:pt>
    <dgm:pt modelId="{3E5F8848-3878-48F1-BBA8-CE5A4FB88F71}" type="sibTrans" cxnId="{76C9F512-A7F0-44C2-815E-9108FE40F0BE}">
      <dgm:prSet custT="1"/>
      <dgm:spPr/>
      <dgm:t>
        <a:bodyPr/>
        <a:lstStyle/>
        <a:p>
          <a:r>
            <a:rPr lang="uk-UA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Національні календарні </a:t>
          </a:r>
          <a:r>
            <a:rPr lang="uk-UA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свята</a:t>
          </a:r>
          <a:endParaRPr lang="ru-UA" sz="20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C7EF517-B845-48C6-937C-8EEA42CF356A}" type="pres">
      <dgm:prSet presAssocID="{9E56F805-AF0E-4A92-8FEF-A80347E6DDFD}" presName="Name0" presStyleCnt="0">
        <dgm:presLayoutVars>
          <dgm:chMax/>
          <dgm:chPref/>
          <dgm:dir/>
          <dgm:animLvl val="lvl"/>
        </dgm:presLayoutVars>
      </dgm:prSet>
      <dgm:spPr/>
    </dgm:pt>
    <dgm:pt modelId="{3ED203E7-3482-474B-B7A5-BAC4E78BC8ED}" type="pres">
      <dgm:prSet presAssocID="{0C3486AA-EFD8-492C-B845-AEDD36EE2C26}" presName="composite" presStyleCnt="0"/>
      <dgm:spPr/>
    </dgm:pt>
    <dgm:pt modelId="{00A6A6BB-AD94-4518-A573-032B196B7CDC}" type="pres">
      <dgm:prSet presAssocID="{0C3486AA-EFD8-492C-B845-AEDD36EE2C26}" presName="Parent1" presStyleLbl="node1" presStyleIdx="0" presStyleCnt="6" custScaleX="143974" custLinFactNeighborX="42469" custLinFactNeighborY="655">
        <dgm:presLayoutVars>
          <dgm:chMax val="1"/>
          <dgm:chPref val="1"/>
          <dgm:bulletEnabled val="1"/>
        </dgm:presLayoutVars>
      </dgm:prSet>
      <dgm:spPr/>
    </dgm:pt>
    <dgm:pt modelId="{E76119AF-5A2C-4A50-BC09-9BE9F9F1BB0C}" type="pres">
      <dgm:prSet presAssocID="{0C3486AA-EFD8-492C-B845-AEDD36EE2C2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090B58B-18BE-4810-B213-35C6CA9770C8}" type="pres">
      <dgm:prSet presAssocID="{0C3486AA-EFD8-492C-B845-AEDD36EE2C26}" presName="BalanceSpacing" presStyleCnt="0"/>
      <dgm:spPr/>
    </dgm:pt>
    <dgm:pt modelId="{CE7AE6B7-E488-4903-94CC-C802A481C285}" type="pres">
      <dgm:prSet presAssocID="{0C3486AA-EFD8-492C-B845-AEDD36EE2C26}" presName="BalanceSpacing1" presStyleCnt="0"/>
      <dgm:spPr/>
    </dgm:pt>
    <dgm:pt modelId="{4468FC26-9D56-49A1-81C0-B0C017B7B5E2}" type="pres">
      <dgm:prSet presAssocID="{5487EE68-5F82-4736-B379-ED319BBADB97}" presName="Accent1Text" presStyleLbl="node1" presStyleIdx="1" presStyleCnt="6" custScaleX="155701" custLinFactNeighborX="-5308" custLinFactNeighborY="-665"/>
      <dgm:spPr/>
    </dgm:pt>
    <dgm:pt modelId="{236A7B09-FE36-4B0A-BE83-4A5414686A77}" type="pres">
      <dgm:prSet presAssocID="{5487EE68-5F82-4736-B379-ED319BBADB97}" presName="spaceBetweenRectangles" presStyleCnt="0"/>
      <dgm:spPr/>
    </dgm:pt>
    <dgm:pt modelId="{04E05BA7-C39E-45BE-BF19-50673A41E5F9}" type="pres">
      <dgm:prSet presAssocID="{1F54A618-7FC9-4BD4-AED9-F3C10BF27BC2}" presName="composite" presStyleCnt="0"/>
      <dgm:spPr/>
    </dgm:pt>
    <dgm:pt modelId="{90C445BA-3745-4A1B-842B-217FFE1B242E}" type="pres">
      <dgm:prSet presAssocID="{1F54A618-7FC9-4BD4-AED9-F3C10BF27BC2}" presName="Parent1" presStyleLbl="node1" presStyleIdx="2" presStyleCnt="6" custScaleX="158473" custScaleY="97315" custLinFactX="-53411" custLinFactNeighborX="-100000" custLinFactNeighborY="-4031">
        <dgm:presLayoutVars>
          <dgm:chMax val="1"/>
          <dgm:chPref val="1"/>
          <dgm:bulletEnabled val="1"/>
        </dgm:presLayoutVars>
      </dgm:prSet>
      <dgm:spPr/>
    </dgm:pt>
    <dgm:pt modelId="{04F6AB53-1D31-419A-8792-F96060752757}" type="pres">
      <dgm:prSet presAssocID="{1F54A618-7FC9-4BD4-AED9-F3C10BF27BC2}" presName="Childtext1" presStyleLbl="revTx" presStyleIdx="1" presStyleCnt="3" custScaleX="147271" custScaleY="162123" custLinFactNeighborX="86264" custLinFactNeighborY="-32462">
        <dgm:presLayoutVars>
          <dgm:chMax val="0"/>
          <dgm:chPref val="0"/>
          <dgm:bulletEnabled val="1"/>
        </dgm:presLayoutVars>
      </dgm:prSet>
      <dgm:spPr>
        <a:prstGeom prst="pentagon">
          <a:avLst/>
        </a:prstGeom>
      </dgm:spPr>
    </dgm:pt>
    <dgm:pt modelId="{36ACDB3C-AFA6-4E82-BFA6-A9A2E8EB8AD0}" type="pres">
      <dgm:prSet presAssocID="{1F54A618-7FC9-4BD4-AED9-F3C10BF27BC2}" presName="BalanceSpacing" presStyleCnt="0"/>
      <dgm:spPr/>
    </dgm:pt>
    <dgm:pt modelId="{AD6F915A-C699-4A13-BAEE-2AA229D5EAD5}" type="pres">
      <dgm:prSet presAssocID="{1F54A618-7FC9-4BD4-AED9-F3C10BF27BC2}" presName="BalanceSpacing1" presStyleCnt="0"/>
      <dgm:spPr/>
    </dgm:pt>
    <dgm:pt modelId="{09D23AC8-2F84-41FA-9FFB-D41D6C1562FA}" type="pres">
      <dgm:prSet presAssocID="{B863586E-1D38-45DF-9C58-F506DF23ADA6}" presName="Accent1Text" presStyleLbl="node1" presStyleIdx="3" presStyleCnt="6" custScaleX="140519" custLinFactNeighborX="51075" custLinFactNeighborY="-5027"/>
      <dgm:spPr/>
    </dgm:pt>
    <dgm:pt modelId="{0E6F6707-8211-4D7F-BC39-7DC4349045CE}" type="pres">
      <dgm:prSet presAssocID="{B863586E-1D38-45DF-9C58-F506DF23ADA6}" presName="spaceBetweenRectangles" presStyleCnt="0"/>
      <dgm:spPr/>
    </dgm:pt>
    <dgm:pt modelId="{7D2A9C9E-3E64-41DF-B0AE-CD79B4257B83}" type="pres">
      <dgm:prSet presAssocID="{6334E9CC-4BE6-4D08-B9BB-3BD797BAD514}" presName="composite" presStyleCnt="0"/>
      <dgm:spPr/>
    </dgm:pt>
    <dgm:pt modelId="{BA4CC512-B71B-49CE-90BB-0488E7C5946F}" type="pres">
      <dgm:prSet presAssocID="{6334E9CC-4BE6-4D08-B9BB-3BD797BAD514}" presName="Parent1" presStyleLbl="node1" presStyleIdx="4" presStyleCnt="6" custScaleX="167089" custLinFactNeighborX="19536" custLinFactNeighborY="6721">
        <dgm:presLayoutVars>
          <dgm:chMax val="1"/>
          <dgm:chPref val="1"/>
          <dgm:bulletEnabled val="1"/>
        </dgm:presLayoutVars>
      </dgm:prSet>
      <dgm:spPr/>
    </dgm:pt>
    <dgm:pt modelId="{D4DA5519-6DA3-41B9-8BA7-92BC4C1EE952}" type="pres">
      <dgm:prSet presAssocID="{6334E9CC-4BE6-4D08-B9BB-3BD797BAD51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EFF3457-2B09-41F5-8615-F1EE05D34CF9}" type="pres">
      <dgm:prSet presAssocID="{6334E9CC-4BE6-4D08-B9BB-3BD797BAD514}" presName="BalanceSpacing" presStyleCnt="0"/>
      <dgm:spPr/>
    </dgm:pt>
    <dgm:pt modelId="{4B31D56F-5CC7-4F1E-A57D-DA959FFE172A}" type="pres">
      <dgm:prSet presAssocID="{6334E9CC-4BE6-4D08-B9BB-3BD797BAD514}" presName="BalanceSpacing1" presStyleCnt="0"/>
      <dgm:spPr/>
    </dgm:pt>
    <dgm:pt modelId="{490F8B1A-0690-4A79-8264-EB5D27E4E441}" type="pres">
      <dgm:prSet presAssocID="{3E5F8848-3878-48F1-BBA8-CE5A4FB88F71}" presName="Accent1Text" presStyleLbl="node1" presStyleIdx="5" presStyleCnt="6" custScaleX="157215" custLinFactNeighborX="-37160" custLinFactNeighborY="2137"/>
      <dgm:spPr/>
    </dgm:pt>
  </dgm:ptLst>
  <dgm:cxnLst>
    <dgm:cxn modelId="{15274512-88A4-40D2-AE03-26A6A1A1DD7F}" type="presOf" srcId="{3E5F8848-3878-48F1-BBA8-CE5A4FB88F71}" destId="{490F8B1A-0690-4A79-8264-EB5D27E4E441}" srcOrd="0" destOrd="0" presId="urn:microsoft.com/office/officeart/2008/layout/AlternatingHexagons"/>
    <dgm:cxn modelId="{76C9F512-A7F0-44C2-815E-9108FE40F0BE}" srcId="{9E56F805-AF0E-4A92-8FEF-A80347E6DDFD}" destId="{6334E9CC-4BE6-4D08-B9BB-3BD797BAD514}" srcOrd="2" destOrd="0" parTransId="{28169D4D-BC81-44DE-9CAE-D470D4A45D4F}" sibTransId="{3E5F8848-3878-48F1-BBA8-CE5A4FB88F71}"/>
    <dgm:cxn modelId="{DF678340-94A7-4C43-AFD1-57A2A86B4BA6}" type="presOf" srcId="{5487EE68-5F82-4736-B379-ED319BBADB97}" destId="{4468FC26-9D56-49A1-81C0-B0C017B7B5E2}" srcOrd="0" destOrd="0" presId="urn:microsoft.com/office/officeart/2008/layout/AlternatingHexagons"/>
    <dgm:cxn modelId="{313F9F64-A7A4-489E-BF71-0F6D5E493BEB}" type="presOf" srcId="{B863586E-1D38-45DF-9C58-F506DF23ADA6}" destId="{09D23AC8-2F84-41FA-9FFB-D41D6C1562FA}" srcOrd="0" destOrd="0" presId="urn:microsoft.com/office/officeart/2008/layout/AlternatingHexagons"/>
    <dgm:cxn modelId="{E7DB72B7-52B5-4F13-A194-8DB67FEF5F8F}" srcId="{9E56F805-AF0E-4A92-8FEF-A80347E6DDFD}" destId="{1F54A618-7FC9-4BD4-AED9-F3C10BF27BC2}" srcOrd="1" destOrd="0" parTransId="{4A1F28C5-718C-4CDA-955F-16658A6785A9}" sibTransId="{B863586E-1D38-45DF-9C58-F506DF23ADA6}"/>
    <dgm:cxn modelId="{0296F5C0-00DC-4ACB-B027-D0D3AD8995EC}" srcId="{9E56F805-AF0E-4A92-8FEF-A80347E6DDFD}" destId="{0C3486AA-EFD8-492C-B845-AEDD36EE2C26}" srcOrd="0" destOrd="0" parTransId="{0456A12E-E285-4A6D-B983-60D58882C919}" sibTransId="{5487EE68-5F82-4736-B379-ED319BBADB97}"/>
    <dgm:cxn modelId="{837619CB-1897-4C11-96B6-34D8D3E86113}" type="presOf" srcId="{9E56F805-AF0E-4A92-8FEF-A80347E6DDFD}" destId="{6C7EF517-B845-48C6-937C-8EEA42CF356A}" srcOrd="0" destOrd="0" presId="urn:microsoft.com/office/officeart/2008/layout/AlternatingHexagons"/>
    <dgm:cxn modelId="{4A9CAEE5-DA4B-461A-8407-30FE8F6661B6}" type="presOf" srcId="{0C3486AA-EFD8-492C-B845-AEDD36EE2C26}" destId="{00A6A6BB-AD94-4518-A573-032B196B7CDC}" srcOrd="0" destOrd="0" presId="urn:microsoft.com/office/officeart/2008/layout/AlternatingHexagons"/>
    <dgm:cxn modelId="{CD5C93F6-452D-45F6-8213-4C7DF6CD850D}" type="presOf" srcId="{1F54A618-7FC9-4BD4-AED9-F3C10BF27BC2}" destId="{90C445BA-3745-4A1B-842B-217FFE1B242E}" srcOrd="0" destOrd="0" presId="urn:microsoft.com/office/officeart/2008/layout/AlternatingHexagons"/>
    <dgm:cxn modelId="{A93C17FC-2C7C-4CA3-82A6-3EACE69CFB78}" type="presOf" srcId="{6334E9CC-4BE6-4D08-B9BB-3BD797BAD514}" destId="{BA4CC512-B71B-49CE-90BB-0488E7C5946F}" srcOrd="0" destOrd="0" presId="urn:microsoft.com/office/officeart/2008/layout/AlternatingHexagons"/>
    <dgm:cxn modelId="{58EB764E-EFEA-4C9F-AEB5-0CD641E0BE00}" type="presParOf" srcId="{6C7EF517-B845-48C6-937C-8EEA42CF356A}" destId="{3ED203E7-3482-474B-B7A5-BAC4E78BC8ED}" srcOrd="0" destOrd="0" presId="urn:microsoft.com/office/officeart/2008/layout/AlternatingHexagons"/>
    <dgm:cxn modelId="{4A6CA571-23E3-4F5D-8B96-4C6EEB26B0FA}" type="presParOf" srcId="{3ED203E7-3482-474B-B7A5-BAC4E78BC8ED}" destId="{00A6A6BB-AD94-4518-A573-032B196B7CDC}" srcOrd="0" destOrd="0" presId="urn:microsoft.com/office/officeart/2008/layout/AlternatingHexagons"/>
    <dgm:cxn modelId="{8BB865CB-9E0B-42E0-86FA-CD064EAFECDC}" type="presParOf" srcId="{3ED203E7-3482-474B-B7A5-BAC4E78BC8ED}" destId="{E76119AF-5A2C-4A50-BC09-9BE9F9F1BB0C}" srcOrd="1" destOrd="0" presId="urn:microsoft.com/office/officeart/2008/layout/AlternatingHexagons"/>
    <dgm:cxn modelId="{BE22C35D-9F84-4A96-8739-007796668C65}" type="presParOf" srcId="{3ED203E7-3482-474B-B7A5-BAC4E78BC8ED}" destId="{8090B58B-18BE-4810-B213-35C6CA9770C8}" srcOrd="2" destOrd="0" presId="urn:microsoft.com/office/officeart/2008/layout/AlternatingHexagons"/>
    <dgm:cxn modelId="{CA6BF7E2-AAE9-45E5-9F10-58ABE07389E5}" type="presParOf" srcId="{3ED203E7-3482-474B-B7A5-BAC4E78BC8ED}" destId="{CE7AE6B7-E488-4903-94CC-C802A481C285}" srcOrd="3" destOrd="0" presId="urn:microsoft.com/office/officeart/2008/layout/AlternatingHexagons"/>
    <dgm:cxn modelId="{0DD29C97-19FC-40D8-A2B4-19235D080B05}" type="presParOf" srcId="{3ED203E7-3482-474B-B7A5-BAC4E78BC8ED}" destId="{4468FC26-9D56-49A1-81C0-B0C017B7B5E2}" srcOrd="4" destOrd="0" presId="urn:microsoft.com/office/officeart/2008/layout/AlternatingHexagons"/>
    <dgm:cxn modelId="{A3C76B7A-8B15-4ACD-A3FD-9561EFB0FB33}" type="presParOf" srcId="{6C7EF517-B845-48C6-937C-8EEA42CF356A}" destId="{236A7B09-FE36-4B0A-BE83-4A5414686A77}" srcOrd="1" destOrd="0" presId="urn:microsoft.com/office/officeart/2008/layout/AlternatingHexagons"/>
    <dgm:cxn modelId="{D1A00E7C-16BD-4D02-81F4-86D14D3BDCDD}" type="presParOf" srcId="{6C7EF517-B845-48C6-937C-8EEA42CF356A}" destId="{04E05BA7-C39E-45BE-BF19-50673A41E5F9}" srcOrd="2" destOrd="0" presId="urn:microsoft.com/office/officeart/2008/layout/AlternatingHexagons"/>
    <dgm:cxn modelId="{169363E2-0D90-419F-B2BB-3DA619120582}" type="presParOf" srcId="{04E05BA7-C39E-45BE-BF19-50673A41E5F9}" destId="{90C445BA-3745-4A1B-842B-217FFE1B242E}" srcOrd="0" destOrd="0" presId="urn:microsoft.com/office/officeart/2008/layout/AlternatingHexagons"/>
    <dgm:cxn modelId="{BA0706A3-1B7D-4C6F-93DD-ED4AAD3C60EE}" type="presParOf" srcId="{04E05BA7-C39E-45BE-BF19-50673A41E5F9}" destId="{04F6AB53-1D31-419A-8792-F96060752757}" srcOrd="1" destOrd="0" presId="urn:microsoft.com/office/officeart/2008/layout/AlternatingHexagons"/>
    <dgm:cxn modelId="{14C8EAA4-6856-4BF8-AB86-618E6C65FF85}" type="presParOf" srcId="{04E05BA7-C39E-45BE-BF19-50673A41E5F9}" destId="{36ACDB3C-AFA6-4E82-BFA6-A9A2E8EB8AD0}" srcOrd="2" destOrd="0" presId="urn:microsoft.com/office/officeart/2008/layout/AlternatingHexagons"/>
    <dgm:cxn modelId="{E70EA0EB-07AD-41ED-BA98-305531136D95}" type="presParOf" srcId="{04E05BA7-C39E-45BE-BF19-50673A41E5F9}" destId="{AD6F915A-C699-4A13-BAEE-2AA229D5EAD5}" srcOrd="3" destOrd="0" presId="urn:microsoft.com/office/officeart/2008/layout/AlternatingHexagons"/>
    <dgm:cxn modelId="{D3F11452-08E6-484F-AA62-961EC4574A6A}" type="presParOf" srcId="{04E05BA7-C39E-45BE-BF19-50673A41E5F9}" destId="{09D23AC8-2F84-41FA-9FFB-D41D6C1562FA}" srcOrd="4" destOrd="0" presId="urn:microsoft.com/office/officeart/2008/layout/AlternatingHexagons"/>
    <dgm:cxn modelId="{EAE130CE-05D8-4BA7-AABF-25E9C0C24546}" type="presParOf" srcId="{6C7EF517-B845-48C6-937C-8EEA42CF356A}" destId="{0E6F6707-8211-4D7F-BC39-7DC4349045CE}" srcOrd="3" destOrd="0" presId="urn:microsoft.com/office/officeart/2008/layout/AlternatingHexagons"/>
    <dgm:cxn modelId="{07B3D04E-41C8-4669-A84B-F5062C6F2CBF}" type="presParOf" srcId="{6C7EF517-B845-48C6-937C-8EEA42CF356A}" destId="{7D2A9C9E-3E64-41DF-B0AE-CD79B4257B83}" srcOrd="4" destOrd="0" presId="urn:microsoft.com/office/officeart/2008/layout/AlternatingHexagons"/>
    <dgm:cxn modelId="{53B00C80-B843-4681-8A47-333A4B35062D}" type="presParOf" srcId="{7D2A9C9E-3E64-41DF-B0AE-CD79B4257B83}" destId="{BA4CC512-B71B-49CE-90BB-0488E7C5946F}" srcOrd="0" destOrd="0" presId="urn:microsoft.com/office/officeart/2008/layout/AlternatingHexagons"/>
    <dgm:cxn modelId="{37560D74-6C4F-451B-9231-8A647B05E673}" type="presParOf" srcId="{7D2A9C9E-3E64-41DF-B0AE-CD79B4257B83}" destId="{D4DA5519-6DA3-41B9-8BA7-92BC4C1EE952}" srcOrd="1" destOrd="0" presId="urn:microsoft.com/office/officeart/2008/layout/AlternatingHexagons"/>
    <dgm:cxn modelId="{B1373FCF-959B-47AD-AA3E-E843719747A1}" type="presParOf" srcId="{7D2A9C9E-3E64-41DF-B0AE-CD79B4257B83}" destId="{FEFF3457-2B09-41F5-8615-F1EE05D34CF9}" srcOrd="2" destOrd="0" presId="urn:microsoft.com/office/officeart/2008/layout/AlternatingHexagons"/>
    <dgm:cxn modelId="{A1340CA5-2B35-4B00-A09A-D5C0C91DC495}" type="presParOf" srcId="{7D2A9C9E-3E64-41DF-B0AE-CD79B4257B83}" destId="{4B31D56F-5CC7-4F1E-A57D-DA959FFE172A}" srcOrd="3" destOrd="0" presId="urn:microsoft.com/office/officeart/2008/layout/AlternatingHexagons"/>
    <dgm:cxn modelId="{887B9714-8802-454C-A9C0-96428E63D3B0}" type="presParOf" srcId="{7D2A9C9E-3E64-41DF-B0AE-CD79B4257B83}" destId="{490F8B1A-0690-4A79-8264-EB5D27E4E44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C0CB10-2640-4CE8-95F8-AB400B603E05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3CF85979-80CF-427D-B2CC-6792B5514825}">
      <dgm:prSet phldrT="[Текст]" custT="1"/>
      <dgm:spPr/>
      <dgm:t>
        <a:bodyPr/>
        <a:lstStyle/>
        <a:p>
          <a:pPr>
            <a:buFont typeface="Calibri" panose="020F0502020204030204" pitchFamily="34" charset="0"/>
            <a:buChar char="-"/>
          </a:pPr>
          <a:r>
            <a:rPr lang="uk-UA" sz="2000" b="1" dirty="0">
              <a:latin typeface="Cambria" panose="02040503050406030204" pitchFamily="18" charset="0"/>
              <a:ea typeface="Cambria" panose="02040503050406030204" pitchFamily="18" charset="0"/>
            </a:rPr>
            <a:t>Оцінювання педагогічної діяльності</a:t>
          </a:r>
          <a:endParaRPr lang="ru-UA" sz="20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1259D6B-509E-4C62-80DA-B42B5FEACD20}" type="parTrans" cxnId="{99238357-71A5-46F7-808C-A1A0C8E70C8E}">
      <dgm:prSet/>
      <dgm:spPr/>
      <dgm:t>
        <a:bodyPr/>
        <a:lstStyle/>
        <a:p>
          <a:endParaRPr lang="ru-UA"/>
        </a:p>
      </dgm:t>
    </dgm:pt>
    <dgm:pt modelId="{90F66DB4-D91A-4B1F-8AAA-6F25318BFC2B}" type="sibTrans" cxnId="{99238357-71A5-46F7-808C-A1A0C8E70C8E}">
      <dgm:prSet/>
      <dgm:spPr/>
      <dgm:t>
        <a:bodyPr/>
        <a:lstStyle/>
        <a:p>
          <a:endParaRPr lang="ru-UA"/>
        </a:p>
      </dgm:t>
    </dgm:pt>
    <dgm:pt modelId="{9006A6C4-4BEC-4C11-A0EE-6BD628090A59}">
      <dgm:prSet phldrT="[Текст]"/>
      <dgm:spPr/>
      <dgm:t>
        <a:bodyPr/>
        <a:lstStyle/>
        <a:p>
          <a:r>
            <a:rPr lang="uk-UA" b="1" dirty="0">
              <a:latin typeface="Cambria" panose="02040503050406030204" pitchFamily="18" charset="0"/>
              <a:ea typeface="Cambria" panose="02040503050406030204" pitchFamily="18" charset="0"/>
            </a:rPr>
            <a:t>Оцінювання ефективності і дієвості інноваційної роботи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032A774-716F-4B6B-BB54-270B49029A23}" type="parTrans" cxnId="{AD2C05BE-E599-4A89-95D7-C4BE2AA11A15}">
      <dgm:prSet/>
      <dgm:spPr/>
      <dgm:t>
        <a:bodyPr/>
        <a:lstStyle/>
        <a:p>
          <a:endParaRPr lang="ru-UA"/>
        </a:p>
      </dgm:t>
    </dgm:pt>
    <dgm:pt modelId="{796D6E15-2A72-4C97-AAEB-F80925497630}" type="sibTrans" cxnId="{AD2C05BE-E599-4A89-95D7-C4BE2AA11A15}">
      <dgm:prSet/>
      <dgm:spPr/>
      <dgm:t>
        <a:bodyPr/>
        <a:lstStyle/>
        <a:p>
          <a:endParaRPr lang="ru-UA"/>
        </a:p>
      </dgm:t>
    </dgm:pt>
    <dgm:pt modelId="{4E518797-43B7-469F-8D35-8687DD01BD09}">
      <dgm:prSet phldrT="[Текст]"/>
      <dgm:spPr/>
      <dgm:t>
        <a:bodyPr/>
        <a:lstStyle/>
        <a:p>
          <a:r>
            <a:rPr lang="uk-UA" b="1" dirty="0">
              <a:latin typeface="Cambria" panose="02040503050406030204" pitchFamily="18" charset="0"/>
              <a:ea typeface="Cambria" panose="02040503050406030204" pitchFamily="18" charset="0"/>
            </a:rPr>
            <a:t>Вивчення стану  організації освітнього процесу та процесів функціонування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762FC5A-7AEE-4971-8D21-88C3AD6D8BDF}" type="parTrans" cxnId="{1A932061-9A1D-48E6-9FFD-7B3080A5E21B}">
      <dgm:prSet/>
      <dgm:spPr/>
      <dgm:t>
        <a:bodyPr/>
        <a:lstStyle/>
        <a:p>
          <a:endParaRPr lang="ru-UA"/>
        </a:p>
      </dgm:t>
    </dgm:pt>
    <dgm:pt modelId="{A19ECAE8-4953-4E4D-8E1F-6DF315B1B154}" type="sibTrans" cxnId="{1A932061-9A1D-48E6-9FFD-7B3080A5E21B}">
      <dgm:prSet/>
      <dgm:spPr/>
      <dgm:t>
        <a:bodyPr/>
        <a:lstStyle/>
        <a:p>
          <a:endParaRPr lang="ru-UA"/>
        </a:p>
      </dgm:t>
    </dgm:pt>
    <dgm:pt modelId="{D51BA890-9306-4178-BDA7-7E6BABE82121}">
      <dgm:prSet/>
      <dgm:spPr/>
      <dgm:t>
        <a:bodyPr/>
        <a:lstStyle/>
        <a:p>
          <a:r>
            <a:rPr lang="uk-UA" b="1" dirty="0">
              <a:latin typeface="Cambria" panose="02040503050406030204" pitchFamily="18" charset="0"/>
              <a:ea typeface="Cambria" panose="02040503050406030204" pitchFamily="18" charset="0"/>
            </a:rPr>
            <a:t>Рівень сформованості </a:t>
          </a:r>
          <a:r>
            <a:rPr lang="uk-UA" b="1" dirty="0" err="1">
              <a:latin typeface="Cambria" panose="02040503050406030204" pitchFamily="18" charset="0"/>
              <a:ea typeface="Cambria" panose="02040503050406030204" pitchFamily="18" charset="0"/>
            </a:rPr>
            <a:t>компетентностей</a:t>
          </a:r>
          <a:r>
            <a:rPr lang="uk-UA" b="1" dirty="0">
              <a:latin typeface="Cambria" panose="02040503050406030204" pitchFamily="18" charset="0"/>
              <a:ea typeface="Cambria" panose="02040503050406030204" pitchFamily="18" charset="0"/>
            </a:rPr>
            <a:t> дітей відповідно до БКДО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C437F27-C9D7-4BA3-9C20-BF882582AD42}" type="parTrans" cxnId="{CC71BDCD-472A-4DE3-AAEA-53534477FF0A}">
      <dgm:prSet/>
      <dgm:spPr/>
      <dgm:t>
        <a:bodyPr/>
        <a:lstStyle/>
        <a:p>
          <a:endParaRPr lang="ru-UA"/>
        </a:p>
      </dgm:t>
    </dgm:pt>
    <dgm:pt modelId="{FF786BFF-1856-4B2E-BB29-30DE373FAE27}" type="sibTrans" cxnId="{CC71BDCD-472A-4DE3-AAEA-53534477FF0A}">
      <dgm:prSet/>
      <dgm:spPr/>
      <dgm:t>
        <a:bodyPr/>
        <a:lstStyle/>
        <a:p>
          <a:endParaRPr lang="ru-UA"/>
        </a:p>
      </dgm:t>
    </dgm:pt>
    <dgm:pt modelId="{33A7F380-0A1F-4AEE-A92D-E3274EEE9F0A}" type="pres">
      <dgm:prSet presAssocID="{32C0CB10-2640-4CE8-95F8-AB400B603E05}" presName="Name0" presStyleCnt="0">
        <dgm:presLayoutVars>
          <dgm:dir/>
          <dgm:resizeHandles val="exact"/>
        </dgm:presLayoutVars>
      </dgm:prSet>
      <dgm:spPr/>
    </dgm:pt>
    <dgm:pt modelId="{B1A7181A-B55B-42B0-95EF-7A99B6E8B256}" type="pres">
      <dgm:prSet presAssocID="{3CF85979-80CF-427D-B2CC-6792B5514825}" presName="composite" presStyleCnt="0"/>
      <dgm:spPr/>
    </dgm:pt>
    <dgm:pt modelId="{E956344A-8685-4812-9437-520C5BFDF818}" type="pres">
      <dgm:prSet presAssocID="{3CF85979-80CF-427D-B2CC-6792B5514825}" presName="rect1" presStyleLbl="trAlignAcc1" presStyleIdx="0" presStyleCnt="4">
        <dgm:presLayoutVars>
          <dgm:bulletEnabled val="1"/>
        </dgm:presLayoutVars>
      </dgm:prSet>
      <dgm:spPr/>
    </dgm:pt>
    <dgm:pt modelId="{37702B71-129F-44EE-91F3-2A855C507F85}" type="pres">
      <dgm:prSet presAssocID="{3CF85979-80CF-427D-B2CC-6792B5514825}" presName="rect2" presStyleLbl="fgImgPlace1" presStyleIdx="0" presStyleCnt="4"/>
      <dgm:spPr/>
    </dgm:pt>
    <dgm:pt modelId="{90F4F807-4154-45A7-9129-F0D8D372F29F}" type="pres">
      <dgm:prSet presAssocID="{90F66DB4-D91A-4B1F-8AAA-6F25318BFC2B}" presName="sibTrans" presStyleCnt="0"/>
      <dgm:spPr/>
    </dgm:pt>
    <dgm:pt modelId="{1D4D8D1F-2039-4FE7-ADF1-0C010EF9DCA7}" type="pres">
      <dgm:prSet presAssocID="{9006A6C4-4BEC-4C11-A0EE-6BD628090A59}" presName="composite" presStyleCnt="0"/>
      <dgm:spPr/>
    </dgm:pt>
    <dgm:pt modelId="{44027B8A-66A9-44B8-B036-35FC8D0CA421}" type="pres">
      <dgm:prSet presAssocID="{9006A6C4-4BEC-4C11-A0EE-6BD628090A59}" presName="rect1" presStyleLbl="trAlignAcc1" presStyleIdx="1" presStyleCnt="4">
        <dgm:presLayoutVars>
          <dgm:bulletEnabled val="1"/>
        </dgm:presLayoutVars>
      </dgm:prSet>
      <dgm:spPr/>
    </dgm:pt>
    <dgm:pt modelId="{53CFCFA6-359E-4430-9984-A16EE31AA88F}" type="pres">
      <dgm:prSet presAssocID="{9006A6C4-4BEC-4C11-A0EE-6BD628090A59}" presName="rect2" presStyleLbl="fgImgPlace1" presStyleIdx="1" presStyleCnt="4"/>
      <dgm:spPr/>
    </dgm:pt>
    <dgm:pt modelId="{4A147D05-265B-4F39-8141-FA12BEA66C0F}" type="pres">
      <dgm:prSet presAssocID="{796D6E15-2A72-4C97-AAEB-F80925497630}" presName="sibTrans" presStyleCnt="0"/>
      <dgm:spPr/>
    </dgm:pt>
    <dgm:pt modelId="{F7BDFFA5-C4FB-4468-AB08-F4F05E7B1623}" type="pres">
      <dgm:prSet presAssocID="{4E518797-43B7-469F-8D35-8687DD01BD09}" presName="composite" presStyleCnt="0"/>
      <dgm:spPr/>
    </dgm:pt>
    <dgm:pt modelId="{B57707C0-7BD3-4024-B41F-1BB03EA6FC47}" type="pres">
      <dgm:prSet presAssocID="{4E518797-43B7-469F-8D35-8687DD01BD09}" presName="rect1" presStyleLbl="trAlignAcc1" presStyleIdx="2" presStyleCnt="4">
        <dgm:presLayoutVars>
          <dgm:bulletEnabled val="1"/>
        </dgm:presLayoutVars>
      </dgm:prSet>
      <dgm:spPr/>
    </dgm:pt>
    <dgm:pt modelId="{805576BB-DFCB-4FA6-B82D-BA766B08D2EB}" type="pres">
      <dgm:prSet presAssocID="{4E518797-43B7-469F-8D35-8687DD01BD09}" presName="rect2" presStyleLbl="fgImgPlace1" presStyleIdx="2" presStyleCnt="4"/>
      <dgm:spPr/>
    </dgm:pt>
    <dgm:pt modelId="{581041AC-2DA0-46AC-98A3-FE720AEA98FA}" type="pres">
      <dgm:prSet presAssocID="{A19ECAE8-4953-4E4D-8E1F-6DF315B1B154}" presName="sibTrans" presStyleCnt="0"/>
      <dgm:spPr/>
    </dgm:pt>
    <dgm:pt modelId="{BDA30067-C316-4781-8887-021AC9C5FE40}" type="pres">
      <dgm:prSet presAssocID="{D51BA890-9306-4178-BDA7-7E6BABE82121}" presName="composite" presStyleCnt="0"/>
      <dgm:spPr/>
    </dgm:pt>
    <dgm:pt modelId="{0739037D-846D-4275-A4E5-0D0891E95127}" type="pres">
      <dgm:prSet presAssocID="{D51BA890-9306-4178-BDA7-7E6BABE82121}" presName="rect1" presStyleLbl="trAlignAcc1" presStyleIdx="3" presStyleCnt="4">
        <dgm:presLayoutVars>
          <dgm:bulletEnabled val="1"/>
        </dgm:presLayoutVars>
      </dgm:prSet>
      <dgm:spPr/>
    </dgm:pt>
    <dgm:pt modelId="{27223978-EDB2-4FC7-A149-B2E8340AE137}" type="pres">
      <dgm:prSet presAssocID="{D51BA890-9306-4178-BDA7-7E6BABE82121}" presName="rect2" presStyleLbl="fgImgPlace1" presStyleIdx="3" presStyleCnt="4"/>
      <dgm:spPr/>
    </dgm:pt>
  </dgm:ptLst>
  <dgm:cxnLst>
    <dgm:cxn modelId="{59A43630-A095-4AFC-B391-C4D06ABDE342}" type="presOf" srcId="{D51BA890-9306-4178-BDA7-7E6BABE82121}" destId="{0739037D-846D-4275-A4E5-0D0891E95127}" srcOrd="0" destOrd="0" presId="urn:microsoft.com/office/officeart/2008/layout/PictureStrips"/>
    <dgm:cxn modelId="{1A932061-9A1D-48E6-9FFD-7B3080A5E21B}" srcId="{32C0CB10-2640-4CE8-95F8-AB400B603E05}" destId="{4E518797-43B7-469F-8D35-8687DD01BD09}" srcOrd="2" destOrd="0" parTransId="{4762FC5A-7AEE-4971-8D21-88C3AD6D8BDF}" sibTransId="{A19ECAE8-4953-4E4D-8E1F-6DF315B1B154}"/>
    <dgm:cxn modelId="{E545924F-E5BA-41CD-A505-9AC6A63ACFC7}" type="presOf" srcId="{3CF85979-80CF-427D-B2CC-6792B5514825}" destId="{E956344A-8685-4812-9437-520C5BFDF818}" srcOrd="0" destOrd="0" presId="urn:microsoft.com/office/officeart/2008/layout/PictureStrips"/>
    <dgm:cxn modelId="{99238357-71A5-46F7-808C-A1A0C8E70C8E}" srcId="{32C0CB10-2640-4CE8-95F8-AB400B603E05}" destId="{3CF85979-80CF-427D-B2CC-6792B5514825}" srcOrd="0" destOrd="0" parTransId="{61259D6B-509E-4C62-80DA-B42B5FEACD20}" sibTransId="{90F66DB4-D91A-4B1F-8AAA-6F25318BFC2B}"/>
    <dgm:cxn modelId="{A7B4A985-29A2-4471-9B24-3E05CBFFDC83}" type="presOf" srcId="{9006A6C4-4BEC-4C11-A0EE-6BD628090A59}" destId="{44027B8A-66A9-44B8-B036-35FC8D0CA421}" srcOrd="0" destOrd="0" presId="urn:microsoft.com/office/officeart/2008/layout/PictureStrips"/>
    <dgm:cxn modelId="{C95BE78F-C48E-4A7D-95A0-DBD90D2BB23B}" type="presOf" srcId="{32C0CB10-2640-4CE8-95F8-AB400B603E05}" destId="{33A7F380-0A1F-4AEE-A92D-E3274EEE9F0A}" srcOrd="0" destOrd="0" presId="urn:microsoft.com/office/officeart/2008/layout/PictureStrips"/>
    <dgm:cxn modelId="{8629A0BC-A5EA-40F5-B7AC-B55CBB2941C8}" type="presOf" srcId="{4E518797-43B7-469F-8D35-8687DD01BD09}" destId="{B57707C0-7BD3-4024-B41F-1BB03EA6FC47}" srcOrd="0" destOrd="0" presId="urn:microsoft.com/office/officeart/2008/layout/PictureStrips"/>
    <dgm:cxn modelId="{AD2C05BE-E599-4A89-95D7-C4BE2AA11A15}" srcId="{32C0CB10-2640-4CE8-95F8-AB400B603E05}" destId="{9006A6C4-4BEC-4C11-A0EE-6BD628090A59}" srcOrd="1" destOrd="0" parTransId="{D032A774-716F-4B6B-BB54-270B49029A23}" sibTransId="{796D6E15-2A72-4C97-AAEB-F80925497630}"/>
    <dgm:cxn modelId="{CC71BDCD-472A-4DE3-AAEA-53534477FF0A}" srcId="{32C0CB10-2640-4CE8-95F8-AB400B603E05}" destId="{D51BA890-9306-4178-BDA7-7E6BABE82121}" srcOrd="3" destOrd="0" parTransId="{DC437F27-C9D7-4BA3-9C20-BF882582AD42}" sibTransId="{FF786BFF-1856-4B2E-BB29-30DE373FAE27}"/>
    <dgm:cxn modelId="{FC255818-9FD8-4858-A19E-69BC6A82C03F}" type="presParOf" srcId="{33A7F380-0A1F-4AEE-A92D-E3274EEE9F0A}" destId="{B1A7181A-B55B-42B0-95EF-7A99B6E8B256}" srcOrd="0" destOrd="0" presId="urn:microsoft.com/office/officeart/2008/layout/PictureStrips"/>
    <dgm:cxn modelId="{13271762-0F0E-4F05-B161-4E9EDB84F039}" type="presParOf" srcId="{B1A7181A-B55B-42B0-95EF-7A99B6E8B256}" destId="{E956344A-8685-4812-9437-520C5BFDF818}" srcOrd="0" destOrd="0" presId="urn:microsoft.com/office/officeart/2008/layout/PictureStrips"/>
    <dgm:cxn modelId="{641DF97A-22B1-4AA6-AC6F-A96CE2193D4A}" type="presParOf" srcId="{B1A7181A-B55B-42B0-95EF-7A99B6E8B256}" destId="{37702B71-129F-44EE-91F3-2A855C507F85}" srcOrd="1" destOrd="0" presId="urn:microsoft.com/office/officeart/2008/layout/PictureStrips"/>
    <dgm:cxn modelId="{E7CBADFB-41DE-4B46-89E4-4B2B9F463C30}" type="presParOf" srcId="{33A7F380-0A1F-4AEE-A92D-E3274EEE9F0A}" destId="{90F4F807-4154-45A7-9129-F0D8D372F29F}" srcOrd="1" destOrd="0" presId="urn:microsoft.com/office/officeart/2008/layout/PictureStrips"/>
    <dgm:cxn modelId="{87F0DFEE-F391-45B0-BB5B-E11716A303D7}" type="presParOf" srcId="{33A7F380-0A1F-4AEE-A92D-E3274EEE9F0A}" destId="{1D4D8D1F-2039-4FE7-ADF1-0C010EF9DCA7}" srcOrd="2" destOrd="0" presId="urn:microsoft.com/office/officeart/2008/layout/PictureStrips"/>
    <dgm:cxn modelId="{0CEC291B-B0ED-45B6-95C4-A17890DA2864}" type="presParOf" srcId="{1D4D8D1F-2039-4FE7-ADF1-0C010EF9DCA7}" destId="{44027B8A-66A9-44B8-B036-35FC8D0CA421}" srcOrd="0" destOrd="0" presId="urn:microsoft.com/office/officeart/2008/layout/PictureStrips"/>
    <dgm:cxn modelId="{9680814E-D36C-4192-A617-C62F63270C1A}" type="presParOf" srcId="{1D4D8D1F-2039-4FE7-ADF1-0C010EF9DCA7}" destId="{53CFCFA6-359E-4430-9984-A16EE31AA88F}" srcOrd="1" destOrd="0" presId="urn:microsoft.com/office/officeart/2008/layout/PictureStrips"/>
    <dgm:cxn modelId="{B2C37D05-44D3-4606-AB52-A4BDAB7CD114}" type="presParOf" srcId="{33A7F380-0A1F-4AEE-A92D-E3274EEE9F0A}" destId="{4A147D05-265B-4F39-8141-FA12BEA66C0F}" srcOrd="3" destOrd="0" presId="urn:microsoft.com/office/officeart/2008/layout/PictureStrips"/>
    <dgm:cxn modelId="{A7E11472-F7C9-40C6-B78A-F74F097EBC98}" type="presParOf" srcId="{33A7F380-0A1F-4AEE-A92D-E3274EEE9F0A}" destId="{F7BDFFA5-C4FB-4468-AB08-F4F05E7B1623}" srcOrd="4" destOrd="0" presId="urn:microsoft.com/office/officeart/2008/layout/PictureStrips"/>
    <dgm:cxn modelId="{268B4BC1-F48D-4D5A-82DE-9EA587855741}" type="presParOf" srcId="{F7BDFFA5-C4FB-4468-AB08-F4F05E7B1623}" destId="{B57707C0-7BD3-4024-B41F-1BB03EA6FC47}" srcOrd="0" destOrd="0" presId="urn:microsoft.com/office/officeart/2008/layout/PictureStrips"/>
    <dgm:cxn modelId="{7463E91E-BDA6-4723-AA89-A6AA0492D77C}" type="presParOf" srcId="{F7BDFFA5-C4FB-4468-AB08-F4F05E7B1623}" destId="{805576BB-DFCB-4FA6-B82D-BA766B08D2EB}" srcOrd="1" destOrd="0" presId="urn:microsoft.com/office/officeart/2008/layout/PictureStrips"/>
    <dgm:cxn modelId="{83125F20-2FDE-4B0C-9BC2-409C632B9CB6}" type="presParOf" srcId="{33A7F380-0A1F-4AEE-A92D-E3274EEE9F0A}" destId="{581041AC-2DA0-46AC-98A3-FE720AEA98FA}" srcOrd="5" destOrd="0" presId="urn:microsoft.com/office/officeart/2008/layout/PictureStrips"/>
    <dgm:cxn modelId="{7B3D3095-D771-4710-A6AE-A11D5689975D}" type="presParOf" srcId="{33A7F380-0A1F-4AEE-A92D-E3274EEE9F0A}" destId="{BDA30067-C316-4781-8887-021AC9C5FE40}" srcOrd="6" destOrd="0" presId="urn:microsoft.com/office/officeart/2008/layout/PictureStrips"/>
    <dgm:cxn modelId="{23981570-F36C-4940-B5B1-618947CB0A0B}" type="presParOf" srcId="{BDA30067-C316-4781-8887-021AC9C5FE40}" destId="{0739037D-846D-4275-A4E5-0D0891E95127}" srcOrd="0" destOrd="0" presId="urn:microsoft.com/office/officeart/2008/layout/PictureStrips"/>
    <dgm:cxn modelId="{75DE0763-7056-44D1-844F-DEBC94E21137}" type="presParOf" srcId="{BDA30067-C316-4781-8887-021AC9C5FE40}" destId="{27223978-EDB2-4FC7-A149-B2E8340AE13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9150D4-C260-47FC-80D4-B455261C359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D6DD5945-F432-40CC-BF0E-9E1412D2A094}" type="pres">
      <dgm:prSet presAssocID="{3A9150D4-C260-47FC-80D4-B455261C3594}" presName="diagram" presStyleCnt="0">
        <dgm:presLayoutVars>
          <dgm:dir/>
          <dgm:resizeHandles val="exact"/>
        </dgm:presLayoutVars>
      </dgm:prSet>
      <dgm:spPr/>
    </dgm:pt>
  </dgm:ptLst>
  <dgm:cxnLst>
    <dgm:cxn modelId="{2B77CDBD-696D-403F-8204-B2C02B749393}" type="presOf" srcId="{3A9150D4-C260-47FC-80D4-B455261C3594}" destId="{D6DD5945-F432-40CC-BF0E-9E1412D2A094}" srcOrd="0" destOrd="0" presId="urn:microsoft.com/office/officeart/2005/8/layout/default"/>
  </dgm:cxnLst>
  <dgm:bg>
    <a:blipFill>
      <a:blip xmlns:r="http://schemas.openxmlformats.org/officeDocument/2006/relationships" r:embed="rId1" cstate="print">
        <a:extLst>
          <a:ext uri="{28A0092B-C50C-407E-A947-70E740481C1C}">
            <a14:useLocalDpi xmlns:a14="http://schemas.microsoft.com/office/drawing/2010/main" val="0"/>
          </a:ext>
        </a:extLst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9D0846-84E5-4BF2-A452-0AEFEAC522F3}" type="doc">
      <dgm:prSet loTypeId="urn:microsoft.com/office/officeart/2005/8/layout/chevron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UA"/>
        </a:p>
      </dgm:t>
    </dgm:pt>
    <dgm:pt modelId="{86B90EA6-D064-48CB-9320-AD2F194DB715}">
      <dgm:prSet phldrT="[Текст]"/>
      <dgm:spPr/>
      <dgm:t>
        <a:bodyPr/>
        <a:lstStyle/>
        <a:p>
          <a:r>
            <a:rPr lang="uk-UA" b="1" dirty="0">
              <a:latin typeface="Cambria" panose="02040503050406030204" pitchFamily="18" charset="0"/>
              <a:ea typeface="Cambria" panose="02040503050406030204" pitchFamily="18" charset="0"/>
            </a:rPr>
            <a:t>Формування іміджу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141741B-1DF5-424F-BA50-2D967F4E2F06}" type="parTrans" cxnId="{3818DD8A-9F99-4549-BC2F-05074CEE353F}">
      <dgm:prSet/>
      <dgm:spPr/>
      <dgm:t>
        <a:bodyPr/>
        <a:lstStyle/>
        <a:p>
          <a:endParaRPr lang="ru-UA"/>
        </a:p>
      </dgm:t>
    </dgm:pt>
    <dgm:pt modelId="{81FB5436-09BF-483C-BD8C-F453B2E0589E}" type="sibTrans" cxnId="{3818DD8A-9F99-4549-BC2F-05074CEE353F}">
      <dgm:prSet/>
      <dgm:spPr/>
      <dgm:t>
        <a:bodyPr/>
        <a:lstStyle/>
        <a:p>
          <a:endParaRPr lang="ru-UA"/>
        </a:p>
      </dgm:t>
    </dgm:pt>
    <dgm:pt modelId="{3BEF6D1C-3FAD-4244-9AB3-655B693A9790}">
      <dgm:prSet phldrT="[Текст]"/>
      <dgm:spPr/>
      <dgm:t>
        <a:bodyPr/>
        <a:lstStyle/>
        <a:p>
          <a:r>
            <a:rPr lang="uk-UA" b="1" dirty="0">
              <a:latin typeface="Cambria" panose="02040503050406030204" pitchFamily="18" charset="0"/>
              <a:ea typeface="Cambria" panose="02040503050406030204" pitchFamily="18" charset="0"/>
            </a:rPr>
            <a:t>Інформаційно-просвітницька робота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1D62C4F-4B8A-41C0-AA8C-350D9295BE4C}" type="parTrans" cxnId="{AC984499-5A21-40E1-9D58-E83E16559D08}">
      <dgm:prSet/>
      <dgm:spPr/>
      <dgm:t>
        <a:bodyPr/>
        <a:lstStyle/>
        <a:p>
          <a:endParaRPr lang="ru-UA"/>
        </a:p>
      </dgm:t>
    </dgm:pt>
    <dgm:pt modelId="{B95CFCC3-7FEE-4ED8-94C7-7617189AFC35}" type="sibTrans" cxnId="{AC984499-5A21-40E1-9D58-E83E16559D08}">
      <dgm:prSet/>
      <dgm:spPr/>
      <dgm:t>
        <a:bodyPr/>
        <a:lstStyle/>
        <a:p>
          <a:endParaRPr lang="ru-UA"/>
        </a:p>
      </dgm:t>
    </dgm:pt>
    <dgm:pt modelId="{611C9F3E-EC3B-47E3-8615-AEA3FEE7AB2C}">
      <dgm:prSet phldrT="[Текст]"/>
      <dgm:spPr/>
      <dgm:t>
        <a:bodyPr/>
        <a:lstStyle/>
        <a:p>
          <a:endParaRPr lang="ru-UA" dirty="0"/>
        </a:p>
      </dgm:t>
    </dgm:pt>
    <dgm:pt modelId="{C04602D6-F6E5-4A68-B620-25C8057E2D2E}" type="parTrans" cxnId="{1684821B-3DD6-4D6D-8A4E-968E6DE25E2B}">
      <dgm:prSet/>
      <dgm:spPr/>
      <dgm:t>
        <a:bodyPr/>
        <a:lstStyle/>
        <a:p>
          <a:endParaRPr lang="ru-UA"/>
        </a:p>
      </dgm:t>
    </dgm:pt>
    <dgm:pt modelId="{506DDE46-B822-4916-891F-BF5E9C6ABDEE}" type="sibTrans" cxnId="{1684821B-3DD6-4D6D-8A4E-968E6DE25E2B}">
      <dgm:prSet/>
      <dgm:spPr/>
      <dgm:t>
        <a:bodyPr/>
        <a:lstStyle/>
        <a:p>
          <a:endParaRPr lang="ru-UA"/>
        </a:p>
      </dgm:t>
    </dgm:pt>
    <dgm:pt modelId="{53A9B9F2-F87D-42E7-867C-A6BA67EF89B8}">
      <dgm:prSet phldrT="[Текст]"/>
      <dgm:spPr/>
      <dgm:t>
        <a:bodyPr/>
        <a:lstStyle/>
        <a:p>
          <a:r>
            <a:rPr lang="uk-UA" b="1" dirty="0">
              <a:latin typeface="Cambria" panose="02040503050406030204" pitchFamily="18" charset="0"/>
              <a:ea typeface="Cambria" panose="02040503050406030204" pitchFamily="18" charset="0"/>
            </a:rPr>
            <a:t>Реклама діяльності закладу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9C71AD9-D151-4189-ABA1-552D962E9557}" type="parTrans" cxnId="{379743BA-69D1-4672-9DC3-92C5BF539FDA}">
      <dgm:prSet/>
      <dgm:spPr/>
      <dgm:t>
        <a:bodyPr/>
        <a:lstStyle/>
        <a:p>
          <a:endParaRPr lang="ru-UA"/>
        </a:p>
      </dgm:t>
    </dgm:pt>
    <dgm:pt modelId="{34535BCC-14B3-4A1F-853A-BDD4F6B9C8F9}" type="sibTrans" cxnId="{379743BA-69D1-4672-9DC3-92C5BF539FDA}">
      <dgm:prSet/>
      <dgm:spPr/>
      <dgm:t>
        <a:bodyPr/>
        <a:lstStyle/>
        <a:p>
          <a:endParaRPr lang="ru-UA"/>
        </a:p>
      </dgm:t>
    </dgm:pt>
    <dgm:pt modelId="{7D1E02E9-960C-4625-8847-8BC48F52D494}">
      <dgm:prSet phldrT="[Текст]"/>
      <dgm:spPr/>
      <dgm:t>
        <a:bodyPr/>
        <a:lstStyle/>
        <a:p>
          <a:r>
            <a:rPr lang="uk-UA" b="1" dirty="0">
              <a:latin typeface="Cambria" panose="02040503050406030204" pitchFamily="18" charset="0"/>
              <a:ea typeface="Cambria" panose="02040503050406030204" pitchFamily="18" charset="0"/>
            </a:rPr>
            <a:t>Презентація закладу, наукових виданнях, в ЗМІ, соціальних мережах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4DD8105-5E10-421B-8DCF-A6D0E113FA33}" type="parTrans" cxnId="{65E8588F-0834-4A69-8DAF-0B5C70955294}">
      <dgm:prSet/>
      <dgm:spPr/>
      <dgm:t>
        <a:bodyPr/>
        <a:lstStyle/>
        <a:p>
          <a:endParaRPr lang="ru-UA"/>
        </a:p>
      </dgm:t>
    </dgm:pt>
    <dgm:pt modelId="{C5E4365F-A81D-4D8E-A68B-930B3A888A23}" type="sibTrans" cxnId="{65E8588F-0834-4A69-8DAF-0B5C70955294}">
      <dgm:prSet/>
      <dgm:spPr/>
      <dgm:t>
        <a:bodyPr/>
        <a:lstStyle/>
        <a:p>
          <a:endParaRPr lang="ru-UA"/>
        </a:p>
      </dgm:t>
    </dgm:pt>
    <dgm:pt modelId="{5325C634-8F9A-420C-AEAD-AD3BF6259A89}">
      <dgm:prSet phldrT="[Текст]"/>
      <dgm:spPr/>
      <dgm:t>
        <a:bodyPr/>
        <a:lstStyle/>
        <a:p>
          <a:endParaRPr lang="ru-UA" dirty="0"/>
        </a:p>
      </dgm:t>
    </dgm:pt>
    <dgm:pt modelId="{5CF5093F-7191-4890-ADD9-53BE34D643F7}" type="parTrans" cxnId="{8BDCF734-0EE1-4ACF-8253-74FF0CC2F80C}">
      <dgm:prSet/>
      <dgm:spPr/>
      <dgm:t>
        <a:bodyPr/>
        <a:lstStyle/>
        <a:p>
          <a:endParaRPr lang="ru-UA"/>
        </a:p>
      </dgm:t>
    </dgm:pt>
    <dgm:pt modelId="{EBCDDBD5-39EE-4B1B-81E4-4276F467CDD1}" type="sibTrans" cxnId="{8BDCF734-0EE1-4ACF-8253-74FF0CC2F80C}">
      <dgm:prSet/>
      <dgm:spPr/>
      <dgm:t>
        <a:bodyPr/>
        <a:lstStyle/>
        <a:p>
          <a:endParaRPr lang="ru-UA"/>
        </a:p>
      </dgm:t>
    </dgm:pt>
    <dgm:pt modelId="{71C1A47C-BA78-40A0-A01C-7AEB2C37CEE9}">
      <dgm:prSet phldrT="[Текст]"/>
      <dgm:spPr/>
      <dgm:t>
        <a:bodyPr/>
        <a:lstStyle/>
        <a:p>
          <a:r>
            <a:rPr lang="uk-UA" b="1" dirty="0">
              <a:latin typeface="Cambria" panose="02040503050406030204" pitchFamily="18" charset="0"/>
              <a:ea typeface="Cambria" panose="02040503050406030204" pitchFamily="18" charset="0"/>
            </a:rPr>
            <a:t>Дослідно-експериментальна робота</a:t>
          </a:r>
          <a:endParaRPr lang="ru-UA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C07B598-AE44-4DE4-A00A-5F82A56C93E8}" type="parTrans" cxnId="{4678C095-4719-4CCD-8DAA-1B7B3D0584DE}">
      <dgm:prSet/>
      <dgm:spPr/>
      <dgm:t>
        <a:bodyPr/>
        <a:lstStyle/>
        <a:p>
          <a:endParaRPr lang="ru-UA"/>
        </a:p>
      </dgm:t>
    </dgm:pt>
    <dgm:pt modelId="{1341824E-F231-4CAD-9CB4-9E501942BC3D}" type="sibTrans" cxnId="{4678C095-4719-4CCD-8DAA-1B7B3D0584DE}">
      <dgm:prSet/>
      <dgm:spPr/>
      <dgm:t>
        <a:bodyPr/>
        <a:lstStyle/>
        <a:p>
          <a:endParaRPr lang="ru-UA"/>
        </a:p>
      </dgm:t>
    </dgm:pt>
    <dgm:pt modelId="{B4EE33B3-1E89-4C52-B2FD-C7E1A4C0809F}">
      <dgm:prSet phldrT="[Текст]"/>
      <dgm:spPr/>
      <dgm:t>
        <a:bodyPr/>
        <a:lstStyle/>
        <a:p>
          <a:r>
            <a:rPr lang="uk-UA" dirty="0"/>
            <a:t> .</a:t>
          </a:r>
        </a:p>
        <a:p>
          <a:r>
            <a:rPr lang="uk-UA" dirty="0"/>
            <a:t>  .</a:t>
          </a:r>
          <a:endParaRPr lang="ru-UA" dirty="0"/>
        </a:p>
      </dgm:t>
    </dgm:pt>
    <dgm:pt modelId="{7007CDA3-CD9C-4A59-ACBF-6C66E0C5C33C}" type="sibTrans" cxnId="{E51A1D10-7145-44E8-A11E-2006D391A40D}">
      <dgm:prSet/>
      <dgm:spPr/>
      <dgm:t>
        <a:bodyPr/>
        <a:lstStyle/>
        <a:p>
          <a:endParaRPr lang="ru-UA"/>
        </a:p>
      </dgm:t>
    </dgm:pt>
    <dgm:pt modelId="{BEA9ADC3-E5D0-40D0-B789-740771DFAA7D}" type="parTrans" cxnId="{E51A1D10-7145-44E8-A11E-2006D391A40D}">
      <dgm:prSet/>
      <dgm:spPr/>
      <dgm:t>
        <a:bodyPr/>
        <a:lstStyle/>
        <a:p>
          <a:endParaRPr lang="ru-UA"/>
        </a:p>
      </dgm:t>
    </dgm:pt>
    <dgm:pt modelId="{5844AB0B-20F4-4DBD-886A-3602D8AF2676}" type="pres">
      <dgm:prSet presAssocID="{849D0846-84E5-4BF2-A452-0AEFEAC522F3}" presName="linearFlow" presStyleCnt="0">
        <dgm:presLayoutVars>
          <dgm:dir/>
          <dgm:animLvl val="lvl"/>
          <dgm:resizeHandles val="exact"/>
        </dgm:presLayoutVars>
      </dgm:prSet>
      <dgm:spPr/>
    </dgm:pt>
    <dgm:pt modelId="{DEB46033-A01C-47D6-80CA-A4B6E7331746}" type="pres">
      <dgm:prSet presAssocID="{B4EE33B3-1E89-4C52-B2FD-C7E1A4C0809F}" presName="composite" presStyleCnt="0"/>
      <dgm:spPr/>
    </dgm:pt>
    <dgm:pt modelId="{F402533B-89E8-49D2-8F79-D56313DD0010}" type="pres">
      <dgm:prSet presAssocID="{B4EE33B3-1E89-4C52-B2FD-C7E1A4C0809F}" presName="parentText" presStyleLbl="alignNode1" presStyleIdx="0" presStyleCnt="3" custLinFactNeighborX="-4268" custLinFactNeighborY="-9828">
        <dgm:presLayoutVars>
          <dgm:chMax val="1"/>
          <dgm:bulletEnabled val="1"/>
        </dgm:presLayoutVars>
      </dgm:prSet>
      <dgm:spPr/>
    </dgm:pt>
    <dgm:pt modelId="{795F566B-FE05-492E-83DE-DB5AD3CE7DC9}" type="pres">
      <dgm:prSet presAssocID="{B4EE33B3-1E89-4C52-B2FD-C7E1A4C0809F}" presName="descendantText" presStyleLbl="alignAcc1" presStyleIdx="0" presStyleCnt="3">
        <dgm:presLayoutVars>
          <dgm:bulletEnabled val="1"/>
        </dgm:presLayoutVars>
      </dgm:prSet>
      <dgm:spPr/>
    </dgm:pt>
    <dgm:pt modelId="{2D0EA17D-E701-4DC0-AEF8-EFB74E2063CF}" type="pres">
      <dgm:prSet presAssocID="{7007CDA3-CD9C-4A59-ACBF-6C66E0C5C33C}" presName="sp" presStyleCnt="0"/>
      <dgm:spPr/>
    </dgm:pt>
    <dgm:pt modelId="{E8F6CD93-8F18-41D6-8830-C54FF25E9DA2}" type="pres">
      <dgm:prSet presAssocID="{611C9F3E-EC3B-47E3-8615-AEA3FEE7AB2C}" presName="composite" presStyleCnt="0"/>
      <dgm:spPr/>
    </dgm:pt>
    <dgm:pt modelId="{AEBB5111-0306-4D14-8FEA-0C71952EC2A6}" type="pres">
      <dgm:prSet presAssocID="{611C9F3E-EC3B-47E3-8615-AEA3FEE7AB2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1C4FB12-4579-463F-916B-B8DE2A607BB8}" type="pres">
      <dgm:prSet presAssocID="{611C9F3E-EC3B-47E3-8615-AEA3FEE7AB2C}" presName="descendantText" presStyleLbl="alignAcc1" presStyleIdx="1" presStyleCnt="3">
        <dgm:presLayoutVars>
          <dgm:bulletEnabled val="1"/>
        </dgm:presLayoutVars>
      </dgm:prSet>
      <dgm:spPr/>
    </dgm:pt>
    <dgm:pt modelId="{D64CE15E-1999-4304-A472-FBA2DDA9ED92}" type="pres">
      <dgm:prSet presAssocID="{506DDE46-B822-4916-891F-BF5E9C6ABDEE}" presName="sp" presStyleCnt="0"/>
      <dgm:spPr/>
    </dgm:pt>
    <dgm:pt modelId="{9838766B-0D1B-463C-A242-5518958B026D}" type="pres">
      <dgm:prSet presAssocID="{5325C634-8F9A-420C-AEAD-AD3BF6259A89}" presName="composite" presStyleCnt="0"/>
      <dgm:spPr/>
    </dgm:pt>
    <dgm:pt modelId="{83B90F97-9080-438E-9ADD-8119CE5EDBFF}" type="pres">
      <dgm:prSet presAssocID="{5325C634-8F9A-420C-AEAD-AD3BF6259A89}" presName="parentText" presStyleLbl="alignNode1" presStyleIdx="2" presStyleCnt="3" custScaleX="85730" custLinFactNeighborX="1423" custLinFactNeighborY="-795">
        <dgm:presLayoutVars>
          <dgm:chMax val="1"/>
          <dgm:bulletEnabled val="1"/>
        </dgm:presLayoutVars>
      </dgm:prSet>
      <dgm:spPr/>
    </dgm:pt>
    <dgm:pt modelId="{D64C35CD-CA8A-4DF1-9BDF-C44381CE6031}" type="pres">
      <dgm:prSet presAssocID="{5325C634-8F9A-420C-AEAD-AD3BF6259A89}" presName="descendantText" presStyleLbl="alignAcc1" presStyleIdx="2" presStyleCnt="3" custLinFactNeighborX="194" custLinFactNeighborY="4249">
        <dgm:presLayoutVars>
          <dgm:bulletEnabled val="1"/>
        </dgm:presLayoutVars>
      </dgm:prSet>
      <dgm:spPr/>
    </dgm:pt>
  </dgm:ptLst>
  <dgm:cxnLst>
    <dgm:cxn modelId="{E51A1D10-7145-44E8-A11E-2006D391A40D}" srcId="{849D0846-84E5-4BF2-A452-0AEFEAC522F3}" destId="{B4EE33B3-1E89-4C52-B2FD-C7E1A4C0809F}" srcOrd="0" destOrd="0" parTransId="{BEA9ADC3-E5D0-40D0-B789-740771DFAA7D}" sibTransId="{7007CDA3-CD9C-4A59-ACBF-6C66E0C5C33C}"/>
    <dgm:cxn modelId="{1684821B-3DD6-4D6D-8A4E-968E6DE25E2B}" srcId="{849D0846-84E5-4BF2-A452-0AEFEAC522F3}" destId="{611C9F3E-EC3B-47E3-8615-AEA3FEE7AB2C}" srcOrd="1" destOrd="0" parTransId="{C04602D6-F6E5-4A68-B620-25C8057E2D2E}" sibTransId="{506DDE46-B822-4916-891F-BF5E9C6ABDEE}"/>
    <dgm:cxn modelId="{BDF8B21D-37EB-41E3-BFE9-D33047514595}" type="presOf" srcId="{7D1E02E9-960C-4625-8847-8BC48F52D494}" destId="{E1C4FB12-4579-463F-916B-B8DE2A607BB8}" srcOrd="0" destOrd="1" presId="urn:microsoft.com/office/officeart/2005/8/layout/chevron2"/>
    <dgm:cxn modelId="{1353C325-0E41-43CF-BB57-29A86FF873EE}" type="presOf" srcId="{849D0846-84E5-4BF2-A452-0AEFEAC522F3}" destId="{5844AB0B-20F4-4DBD-886A-3602D8AF2676}" srcOrd="0" destOrd="0" presId="urn:microsoft.com/office/officeart/2005/8/layout/chevron2"/>
    <dgm:cxn modelId="{6480C433-199C-45A2-B04E-F0CB249BF49E}" type="presOf" srcId="{B4EE33B3-1E89-4C52-B2FD-C7E1A4C0809F}" destId="{F402533B-89E8-49D2-8F79-D56313DD0010}" srcOrd="0" destOrd="0" presId="urn:microsoft.com/office/officeart/2005/8/layout/chevron2"/>
    <dgm:cxn modelId="{8BDCF734-0EE1-4ACF-8253-74FF0CC2F80C}" srcId="{849D0846-84E5-4BF2-A452-0AEFEAC522F3}" destId="{5325C634-8F9A-420C-AEAD-AD3BF6259A89}" srcOrd="2" destOrd="0" parTransId="{5CF5093F-7191-4890-ADD9-53BE34D643F7}" sibTransId="{EBCDDBD5-39EE-4B1B-81E4-4276F467CDD1}"/>
    <dgm:cxn modelId="{DB9D6540-572F-4D41-A8F4-656FB9D93C01}" type="presOf" srcId="{86B90EA6-D064-48CB-9320-AD2F194DB715}" destId="{795F566B-FE05-492E-83DE-DB5AD3CE7DC9}" srcOrd="0" destOrd="0" presId="urn:microsoft.com/office/officeart/2005/8/layout/chevron2"/>
    <dgm:cxn modelId="{3818DD8A-9F99-4549-BC2F-05074CEE353F}" srcId="{B4EE33B3-1E89-4C52-B2FD-C7E1A4C0809F}" destId="{86B90EA6-D064-48CB-9320-AD2F194DB715}" srcOrd="0" destOrd="0" parTransId="{5141741B-1DF5-424F-BA50-2D967F4E2F06}" sibTransId="{81FB5436-09BF-483C-BD8C-F453B2E0589E}"/>
    <dgm:cxn modelId="{46E3FD8E-BA00-469E-A3A9-8F29AFF5CEF4}" type="presOf" srcId="{71C1A47C-BA78-40A0-A01C-7AEB2C37CEE9}" destId="{D64C35CD-CA8A-4DF1-9BDF-C44381CE6031}" srcOrd="0" destOrd="0" presId="urn:microsoft.com/office/officeart/2005/8/layout/chevron2"/>
    <dgm:cxn modelId="{65E8588F-0834-4A69-8DAF-0B5C70955294}" srcId="{611C9F3E-EC3B-47E3-8615-AEA3FEE7AB2C}" destId="{7D1E02E9-960C-4625-8847-8BC48F52D494}" srcOrd="1" destOrd="0" parTransId="{84DD8105-5E10-421B-8DCF-A6D0E113FA33}" sibTransId="{C5E4365F-A81D-4D8E-A68B-930B3A888A23}"/>
    <dgm:cxn modelId="{4678C095-4719-4CCD-8DAA-1B7B3D0584DE}" srcId="{5325C634-8F9A-420C-AEAD-AD3BF6259A89}" destId="{71C1A47C-BA78-40A0-A01C-7AEB2C37CEE9}" srcOrd="0" destOrd="0" parTransId="{6C07B598-AE44-4DE4-A00A-5F82A56C93E8}" sibTransId="{1341824E-F231-4CAD-9CB4-9E501942BC3D}"/>
    <dgm:cxn modelId="{E22DF597-353D-4D2A-BDE0-FBD3C1ADDC8B}" type="presOf" srcId="{53A9B9F2-F87D-42E7-867C-A6BA67EF89B8}" destId="{E1C4FB12-4579-463F-916B-B8DE2A607BB8}" srcOrd="0" destOrd="0" presId="urn:microsoft.com/office/officeart/2005/8/layout/chevron2"/>
    <dgm:cxn modelId="{AC984499-5A21-40E1-9D58-E83E16559D08}" srcId="{B4EE33B3-1E89-4C52-B2FD-C7E1A4C0809F}" destId="{3BEF6D1C-3FAD-4244-9AB3-655B693A9790}" srcOrd="1" destOrd="0" parTransId="{B1D62C4F-4B8A-41C0-AA8C-350D9295BE4C}" sibTransId="{B95CFCC3-7FEE-4ED8-94C7-7617189AFC35}"/>
    <dgm:cxn modelId="{EFC29AB5-3C45-43BA-B669-0E5984F3CB84}" type="presOf" srcId="{3BEF6D1C-3FAD-4244-9AB3-655B693A9790}" destId="{795F566B-FE05-492E-83DE-DB5AD3CE7DC9}" srcOrd="0" destOrd="1" presId="urn:microsoft.com/office/officeart/2005/8/layout/chevron2"/>
    <dgm:cxn modelId="{379743BA-69D1-4672-9DC3-92C5BF539FDA}" srcId="{611C9F3E-EC3B-47E3-8615-AEA3FEE7AB2C}" destId="{53A9B9F2-F87D-42E7-867C-A6BA67EF89B8}" srcOrd="0" destOrd="0" parTransId="{19C71AD9-D151-4189-ABA1-552D962E9557}" sibTransId="{34535BCC-14B3-4A1F-853A-BDD4F6B9C8F9}"/>
    <dgm:cxn modelId="{A770E6C8-BDEC-4AAD-8932-DF00796BF2D0}" type="presOf" srcId="{5325C634-8F9A-420C-AEAD-AD3BF6259A89}" destId="{83B90F97-9080-438E-9ADD-8119CE5EDBFF}" srcOrd="0" destOrd="0" presId="urn:microsoft.com/office/officeart/2005/8/layout/chevron2"/>
    <dgm:cxn modelId="{846A2FFE-DBC5-4B3C-80CB-381E77273529}" type="presOf" srcId="{611C9F3E-EC3B-47E3-8615-AEA3FEE7AB2C}" destId="{AEBB5111-0306-4D14-8FEA-0C71952EC2A6}" srcOrd="0" destOrd="0" presId="urn:microsoft.com/office/officeart/2005/8/layout/chevron2"/>
    <dgm:cxn modelId="{FBE035F7-591F-4F84-908D-6BA7F2BD8D2E}" type="presParOf" srcId="{5844AB0B-20F4-4DBD-886A-3602D8AF2676}" destId="{DEB46033-A01C-47D6-80CA-A4B6E7331746}" srcOrd="0" destOrd="0" presId="urn:microsoft.com/office/officeart/2005/8/layout/chevron2"/>
    <dgm:cxn modelId="{64073B45-E7CE-46FF-9C01-009A9BC2E0FE}" type="presParOf" srcId="{DEB46033-A01C-47D6-80CA-A4B6E7331746}" destId="{F402533B-89E8-49D2-8F79-D56313DD0010}" srcOrd="0" destOrd="0" presId="urn:microsoft.com/office/officeart/2005/8/layout/chevron2"/>
    <dgm:cxn modelId="{3098F149-FF0D-47D8-80F8-5C592C81AC0A}" type="presParOf" srcId="{DEB46033-A01C-47D6-80CA-A4B6E7331746}" destId="{795F566B-FE05-492E-83DE-DB5AD3CE7DC9}" srcOrd="1" destOrd="0" presId="urn:microsoft.com/office/officeart/2005/8/layout/chevron2"/>
    <dgm:cxn modelId="{1C4AB046-4FA0-40CC-8D9B-885A253B00FB}" type="presParOf" srcId="{5844AB0B-20F4-4DBD-886A-3602D8AF2676}" destId="{2D0EA17D-E701-4DC0-AEF8-EFB74E2063CF}" srcOrd="1" destOrd="0" presId="urn:microsoft.com/office/officeart/2005/8/layout/chevron2"/>
    <dgm:cxn modelId="{B83D0F2C-0AA3-4598-8958-85B90373378D}" type="presParOf" srcId="{5844AB0B-20F4-4DBD-886A-3602D8AF2676}" destId="{E8F6CD93-8F18-41D6-8830-C54FF25E9DA2}" srcOrd="2" destOrd="0" presId="urn:microsoft.com/office/officeart/2005/8/layout/chevron2"/>
    <dgm:cxn modelId="{2052F0B3-9C22-4CF8-9E66-40469C717ADF}" type="presParOf" srcId="{E8F6CD93-8F18-41D6-8830-C54FF25E9DA2}" destId="{AEBB5111-0306-4D14-8FEA-0C71952EC2A6}" srcOrd="0" destOrd="0" presId="urn:microsoft.com/office/officeart/2005/8/layout/chevron2"/>
    <dgm:cxn modelId="{1CDB63A7-A830-4DA8-BE1E-A6DAB629C2AF}" type="presParOf" srcId="{E8F6CD93-8F18-41D6-8830-C54FF25E9DA2}" destId="{E1C4FB12-4579-463F-916B-B8DE2A607BB8}" srcOrd="1" destOrd="0" presId="urn:microsoft.com/office/officeart/2005/8/layout/chevron2"/>
    <dgm:cxn modelId="{F4558ED5-F010-4684-9708-372BDE5861FB}" type="presParOf" srcId="{5844AB0B-20F4-4DBD-886A-3602D8AF2676}" destId="{D64CE15E-1999-4304-A472-FBA2DDA9ED92}" srcOrd="3" destOrd="0" presId="urn:microsoft.com/office/officeart/2005/8/layout/chevron2"/>
    <dgm:cxn modelId="{846E007E-7CE3-4762-B550-520D8B0B5CA0}" type="presParOf" srcId="{5844AB0B-20F4-4DBD-886A-3602D8AF2676}" destId="{9838766B-0D1B-463C-A242-5518958B026D}" srcOrd="4" destOrd="0" presId="urn:microsoft.com/office/officeart/2005/8/layout/chevron2"/>
    <dgm:cxn modelId="{CDEA347A-931B-4F70-B328-962F02C57C3A}" type="presParOf" srcId="{9838766B-0D1B-463C-A242-5518958B026D}" destId="{83B90F97-9080-438E-9ADD-8119CE5EDBFF}" srcOrd="0" destOrd="0" presId="urn:microsoft.com/office/officeart/2005/8/layout/chevron2"/>
    <dgm:cxn modelId="{1BBECDA9-ABAC-496E-83CC-EAAA6906838A}" type="presParOf" srcId="{9838766B-0D1B-463C-A242-5518958B026D}" destId="{D64C35CD-CA8A-4DF1-9BDF-C44381CE603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CE0B1-9F2D-448B-88BB-EDD48A1F6C00}">
      <dsp:nvSpPr>
        <dsp:cNvPr id="0" name=""/>
        <dsp:cNvSpPr/>
      </dsp:nvSpPr>
      <dsp:spPr>
        <a:xfrm>
          <a:off x="2526088" y="799"/>
          <a:ext cx="1343332" cy="5522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класичні</a:t>
          </a:r>
          <a:endParaRPr lang="ru-UA" sz="1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542262" y="16973"/>
        <a:ext cx="1310984" cy="519889"/>
      </dsp:txXfrm>
    </dsp:sp>
    <dsp:sp modelId="{0D7FBB62-263B-4AFC-A508-06DB2E907F67}">
      <dsp:nvSpPr>
        <dsp:cNvPr id="0" name=""/>
        <dsp:cNvSpPr/>
      </dsp:nvSpPr>
      <dsp:spPr>
        <a:xfrm>
          <a:off x="2660421" y="553037"/>
          <a:ext cx="134333" cy="492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787"/>
              </a:lnTo>
              <a:lnTo>
                <a:pt x="134333" y="4927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C04F1-6DAE-4BAA-A4BF-ABAE2D383B03}">
      <dsp:nvSpPr>
        <dsp:cNvPr id="0" name=""/>
        <dsp:cNvSpPr/>
      </dsp:nvSpPr>
      <dsp:spPr>
        <a:xfrm>
          <a:off x="2794754" y="681322"/>
          <a:ext cx="1854715" cy="729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розробка і прийняття управлінського рішення</a:t>
          </a:r>
          <a:endParaRPr lang="ru-UA" sz="1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816106" y="702674"/>
        <a:ext cx="1812011" cy="686300"/>
      </dsp:txXfrm>
    </dsp:sp>
    <dsp:sp modelId="{455BB0BC-F499-4214-9264-45710F52E745}">
      <dsp:nvSpPr>
        <dsp:cNvPr id="0" name=""/>
        <dsp:cNvSpPr/>
      </dsp:nvSpPr>
      <dsp:spPr>
        <a:xfrm>
          <a:off x="2660421" y="553037"/>
          <a:ext cx="134333" cy="1414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4810"/>
              </a:lnTo>
              <a:lnTo>
                <a:pt x="134333" y="141481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82B17-1747-46FA-9F1E-00C68C85321B}">
      <dsp:nvSpPr>
        <dsp:cNvPr id="0" name=""/>
        <dsp:cNvSpPr/>
      </dsp:nvSpPr>
      <dsp:spPr>
        <a:xfrm>
          <a:off x="2794754" y="1538612"/>
          <a:ext cx="1688030" cy="8584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планування</a:t>
          </a:r>
          <a:endParaRPr lang="ru-UA" sz="11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819898" y="1563756"/>
        <a:ext cx="1637742" cy="808182"/>
      </dsp:txXfrm>
    </dsp:sp>
    <dsp:sp modelId="{FE21DF41-9DA9-4861-8F78-C3020109940E}">
      <dsp:nvSpPr>
        <dsp:cNvPr id="0" name=""/>
        <dsp:cNvSpPr/>
      </dsp:nvSpPr>
      <dsp:spPr>
        <a:xfrm>
          <a:off x="2660421" y="553037"/>
          <a:ext cx="134333" cy="2334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4406"/>
              </a:lnTo>
              <a:lnTo>
                <a:pt x="134333" y="233440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5AF35-04D6-4C38-8B5E-5BAADB91799E}">
      <dsp:nvSpPr>
        <dsp:cNvPr id="0" name=""/>
        <dsp:cNvSpPr/>
      </dsp:nvSpPr>
      <dsp:spPr>
        <a:xfrm>
          <a:off x="2794754" y="2525368"/>
          <a:ext cx="2005012" cy="724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організація</a:t>
          </a:r>
          <a:endParaRPr lang="ru-UA" sz="11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815964" y="2546578"/>
        <a:ext cx="1962592" cy="681730"/>
      </dsp:txXfrm>
    </dsp:sp>
    <dsp:sp modelId="{1D0A6142-77E4-48C3-8913-FB8F096B9F3F}">
      <dsp:nvSpPr>
        <dsp:cNvPr id="0" name=""/>
        <dsp:cNvSpPr/>
      </dsp:nvSpPr>
      <dsp:spPr>
        <a:xfrm>
          <a:off x="2660421" y="553037"/>
          <a:ext cx="134333" cy="3176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6389"/>
              </a:lnTo>
              <a:lnTo>
                <a:pt x="134333" y="31763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A8F521-78AE-44AA-B00B-7A1019D5FDC8}">
      <dsp:nvSpPr>
        <dsp:cNvPr id="0" name=""/>
        <dsp:cNvSpPr/>
      </dsp:nvSpPr>
      <dsp:spPr>
        <a:xfrm>
          <a:off x="2794754" y="3377804"/>
          <a:ext cx="2215893" cy="703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контроль</a:t>
          </a:r>
          <a:endParaRPr lang="ru-UA" sz="1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815351" y="3398401"/>
        <a:ext cx="2174699" cy="662051"/>
      </dsp:txXfrm>
    </dsp:sp>
    <dsp:sp modelId="{D22B4D9A-42A5-46CE-8912-982CF1E62C5B}">
      <dsp:nvSpPr>
        <dsp:cNvPr id="0" name=""/>
        <dsp:cNvSpPr/>
      </dsp:nvSpPr>
      <dsp:spPr>
        <a:xfrm>
          <a:off x="2660421" y="553037"/>
          <a:ext cx="136623" cy="3801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01116"/>
              </a:lnTo>
              <a:lnTo>
                <a:pt x="136623" y="380111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19775-5386-4BCE-9B46-D753EC605013}">
      <dsp:nvSpPr>
        <dsp:cNvPr id="0" name=""/>
        <dsp:cNvSpPr/>
      </dsp:nvSpPr>
      <dsp:spPr>
        <a:xfrm>
          <a:off x="2797045" y="4096720"/>
          <a:ext cx="2564459" cy="5148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оцінювання результатів діяльності</a:t>
          </a:r>
          <a:endParaRPr lang="ru-UA" sz="1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812125" y="4111800"/>
        <a:ext cx="2534299" cy="484705"/>
      </dsp:txXfrm>
    </dsp:sp>
    <dsp:sp modelId="{37C7E9CB-BC76-4C14-A24A-B3EA07FBE0B6}">
      <dsp:nvSpPr>
        <dsp:cNvPr id="0" name=""/>
        <dsp:cNvSpPr/>
      </dsp:nvSpPr>
      <dsp:spPr>
        <a:xfrm>
          <a:off x="2660421" y="553037"/>
          <a:ext cx="134333" cy="4556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56019"/>
              </a:lnTo>
              <a:lnTo>
                <a:pt x="134333" y="45560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C7937-60BF-4605-AEC2-A82365D6B778}">
      <dsp:nvSpPr>
        <dsp:cNvPr id="0" name=""/>
        <dsp:cNvSpPr/>
      </dsp:nvSpPr>
      <dsp:spPr>
        <a:xfrm>
          <a:off x="2794754" y="4852486"/>
          <a:ext cx="1600468" cy="513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корекція</a:t>
          </a:r>
          <a:endParaRPr lang="ru-UA" sz="11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809783" y="4867515"/>
        <a:ext cx="1570410" cy="483083"/>
      </dsp:txXfrm>
    </dsp:sp>
    <dsp:sp modelId="{0235B926-E0C5-42B4-9529-A24F74D00304}">
      <dsp:nvSpPr>
        <dsp:cNvPr id="0" name=""/>
        <dsp:cNvSpPr/>
      </dsp:nvSpPr>
      <dsp:spPr>
        <a:xfrm>
          <a:off x="5168677" y="799"/>
          <a:ext cx="2235542" cy="5628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модернізовані</a:t>
          </a:r>
          <a:endParaRPr lang="ru-UA" sz="1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185161" y="17283"/>
        <a:ext cx="2202574" cy="529850"/>
      </dsp:txXfrm>
    </dsp:sp>
    <dsp:sp modelId="{28D5568F-6C1A-4F6A-9665-B60581C32D4A}">
      <dsp:nvSpPr>
        <dsp:cNvPr id="0" name=""/>
        <dsp:cNvSpPr/>
      </dsp:nvSpPr>
      <dsp:spPr>
        <a:xfrm>
          <a:off x="5392231" y="563618"/>
          <a:ext cx="223554" cy="478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345"/>
              </a:lnTo>
              <a:lnTo>
                <a:pt x="223554" y="47834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1A1F0-2304-425D-AAD5-93DF44E5FF81}">
      <dsp:nvSpPr>
        <dsp:cNvPr id="0" name=""/>
        <dsp:cNvSpPr/>
      </dsp:nvSpPr>
      <dsp:spPr>
        <a:xfrm>
          <a:off x="5615785" y="691903"/>
          <a:ext cx="1543496" cy="700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інформаційна</a:t>
          </a:r>
          <a:endParaRPr lang="ru-UA" sz="11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636291" y="712409"/>
        <a:ext cx="1502484" cy="659108"/>
      </dsp:txXfrm>
    </dsp:sp>
    <dsp:sp modelId="{86689EA7-F771-4FE4-9454-4F2A2D8D5006}">
      <dsp:nvSpPr>
        <dsp:cNvPr id="0" name=""/>
        <dsp:cNvSpPr/>
      </dsp:nvSpPr>
      <dsp:spPr>
        <a:xfrm>
          <a:off x="5392231" y="563618"/>
          <a:ext cx="223554" cy="1252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2165"/>
              </a:lnTo>
              <a:lnTo>
                <a:pt x="223554" y="12521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BB748-CD6B-43BC-9942-EBC4B68F778C}">
      <dsp:nvSpPr>
        <dsp:cNvPr id="0" name=""/>
        <dsp:cNvSpPr/>
      </dsp:nvSpPr>
      <dsp:spPr>
        <a:xfrm>
          <a:off x="5615785" y="1520308"/>
          <a:ext cx="2150563" cy="5909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розвиваюча</a:t>
          </a:r>
          <a:endParaRPr lang="ru-UA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633093" y="1537616"/>
        <a:ext cx="2115947" cy="556333"/>
      </dsp:txXfrm>
    </dsp:sp>
    <dsp:sp modelId="{0646C7EE-9564-4E83-821B-AD6B8AF8123B}">
      <dsp:nvSpPr>
        <dsp:cNvPr id="0" name=""/>
        <dsp:cNvSpPr/>
      </dsp:nvSpPr>
      <dsp:spPr>
        <a:xfrm>
          <a:off x="5392231" y="563618"/>
          <a:ext cx="223554" cy="2077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7204"/>
              </a:lnTo>
              <a:lnTo>
                <a:pt x="223554" y="207720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19FA3-CC2E-4C92-8648-0A8DB13A278B}">
      <dsp:nvSpPr>
        <dsp:cNvPr id="0" name=""/>
        <dsp:cNvSpPr/>
      </dsp:nvSpPr>
      <dsp:spPr>
        <a:xfrm>
          <a:off x="5615785" y="2239543"/>
          <a:ext cx="2389991" cy="802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проєктна</a:t>
          </a:r>
          <a:endParaRPr lang="ru-UA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639291" y="2263049"/>
        <a:ext cx="2342979" cy="755546"/>
      </dsp:txXfrm>
    </dsp:sp>
    <dsp:sp modelId="{0D03F980-2566-4A65-8494-D3B5ADAAC040}">
      <dsp:nvSpPr>
        <dsp:cNvPr id="0" name=""/>
        <dsp:cNvSpPr/>
      </dsp:nvSpPr>
      <dsp:spPr>
        <a:xfrm>
          <a:off x="5392231" y="563618"/>
          <a:ext cx="223554" cy="2905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5610"/>
              </a:lnTo>
              <a:lnTo>
                <a:pt x="223554" y="290561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705091-B4B2-4F5E-93F5-F1102FDADE85}">
      <dsp:nvSpPr>
        <dsp:cNvPr id="0" name=""/>
        <dsp:cNvSpPr/>
      </dsp:nvSpPr>
      <dsp:spPr>
        <a:xfrm>
          <a:off x="5615785" y="3170387"/>
          <a:ext cx="2393604" cy="597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моніторингова</a:t>
          </a:r>
          <a:endParaRPr lang="ru-UA" sz="1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633290" y="3187892"/>
        <a:ext cx="2358594" cy="562671"/>
      </dsp:txXfrm>
    </dsp:sp>
    <dsp:sp modelId="{5D7A6B8D-5E95-4F66-94E0-EA9E232CD7C3}">
      <dsp:nvSpPr>
        <dsp:cNvPr id="0" name=""/>
        <dsp:cNvSpPr/>
      </dsp:nvSpPr>
      <dsp:spPr>
        <a:xfrm>
          <a:off x="5392231" y="563618"/>
          <a:ext cx="223554" cy="3694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4003"/>
              </a:lnTo>
              <a:lnTo>
                <a:pt x="223554" y="369400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87FAE-C747-4466-BAAD-82A9DC3DEEA7}">
      <dsp:nvSpPr>
        <dsp:cNvPr id="0" name=""/>
        <dsp:cNvSpPr/>
      </dsp:nvSpPr>
      <dsp:spPr>
        <a:xfrm>
          <a:off x="5615785" y="3896354"/>
          <a:ext cx="2074898" cy="7225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інвестиційна</a:t>
          </a:r>
          <a:endParaRPr lang="ru-UA" sz="11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636947" y="3917516"/>
        <a:ext cx="2032574" cy="680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2A0BC-5839-4D03-AE73-49273D592713}">
      <dsp:nvSpPr>
        <dsp:cNvPr id="0" name=""/>
        <dsp:cNvSpPr/>
      </dsp:nvSpPr>
      <dsp:spPr>
        <a:xfrm>
          <a:off x="1839720" y="624560"/>
          <a:ext cx="2424385" cy="161706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SWOT-</a:t>
          </a:r>
          <a:r>
            <a:rPr kumimoji="0" lang="uk-UA" sz="2400" b="1" i="0" u="none" strike="noStrike" kern="1200" cap="none" spc="0" normalizeH="0" baseline="0" noProof="0" dirty="0">
              <a:ln/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аналіз</a:t>
          </a:r>
        </a:p>
      </dsp:txBody>
      <dsp:txXfrm>
        <a:off x="2227622" y="624560"/>
        <a:ext cx="2036484" cy="1617065"/>
      </dsp:txXfrm>
    </dsp:sp>
    <dsp:sp modelId="{711C86EB-B586-4559-ABD3-57AAC69DE1A9}">
      <dsp:nvSpPr>
        <dsp:cNvPr id="0" name=""/>
        <dsp:cNvSpPr/>
      </dsp:nvSpPr>
      <dsp:spPr>
        <a:xfrm>
          <a:off x="1758964" y="2265655"/>
          <a:ext cx="2424385" cy="1617065"/>
        </a:xfrm>
        <a:prstGeom prst="rect">
          <a:avLst/>
        </a:prstGeom>
        <a:solidFill>
          <a:schemeClr val="accent4">
            <a:tint val="40000"/>
            <a:alpha val="90000"/>
            <a:hueOff val="3620642"/>
            <a:satOff val="-17082"/>
            <a:lumOff val="-61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620642"/>
              <a:satOff val="-17082"/>
              <a:lumOff val="-6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Місія, </a:t>
          </a:r>
          <a:r>
            <a:rPr lang="uk-UA" sz="2400" b="1" kern="1200" dirty="0" err="1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візія</a:t>
          </a:r>
          <a:r>
            <a:rPr lang="uk-UA" sz="24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, мета, завдання</a:t>
          </a:r>
        </a:p>
      </dsp:txBody>
      <dsp:txXfrm>
        <a:off x="2146865" y="2265655"/>
        <a:ext cx="2036484" cy="1617065"/>
      </dsp:txXfrm>
    </dsp:sp>
    <dsp:sp modelId="{4F9C6664-703D-4239-846F-4792983A4E2C}">
      <dsp:nvSpPr>
        <dsp:cNvPr id="0" name=""/>
        <dsp:cNvSpPr/>
      </dsp:nvSpPr>
      <dsp:spPr>
        <a:xfrm>
          <a:off x="1758964" y="3882720"/>
          <a:ext cx="2424385" cy="1617065"/>
        </a:xfrm>
        <a:prstGeom prst="rect">
          <a:avLst/>
        </a:prstGeom>
        <a:solidFill>
          <a:schemeClr val="accent4">
            <a:tint val="40000"/>
            <a:alpha val="90000"/>
            <a:hueOff val="7241284"/>
            <a:satOff val="-34163"/>
            <a:lumOff val="-123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241284"/>
              <a:satOff val="-34163"/>
              <a:lumOff val="-1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uk-UA" sz="2400" b="1" i="0" u="none" strike="noStrike" kern="1200" cap="none" spc="0" normalizeH="0" baseline="0" noProof="0" dirty="0">
              <a:ln/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Блоки з реалізації Стратегії</a:t>
          </a:r>
          <a:endParaRPr kumimoji="0" lang="ru-RU" sz="2400" b="1" i="0" u="none" strike="noStrike" kern="1200" cap="none" spc="0" normalizeH="0" baseline="0" noProof="0" dirty="0">
            <a:ln/>
            <a:effectLst/>
            <a:uLnTx/>
            <a:uFillTx/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2146865" y="3882720"/>
        <a:ext cx="2036484" cy="1617065"/>
      </dsp:txXfrm>
    </dsp:sp>
    <dsp:sp modelId="{B119CDB4-4F32-4DF1-892D-D721DD465164}">
      <dsp:nvSpPr>
        <dsp:cNvPr id="0" name=""/>
        <dsp:cNvSpPr/>
      </dsp:nvSpPr>
      <dsp:spPr>
        <a:xfrm>
          <a:off x="371746" y="8406"/>
          <a:ext cx="1933366" cy="16162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Вибір  стратегії</a:t>
          </a:r>
          <a:endParaRPr lang="ru-UA" sz="20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54881" y="245101"/>
        <a:ext cx="1367096" cy="1142867"/>
      </dsp:txXfrm>
    </dsp:sp>
    <dsp:sp modelId="{203AE6B7-48D1-46DD-9EFA-C914B327EE30}">
      <dsp:nvSpPr>
        <dsp:cNvPr id="0" name=""/>
        <dsp:cNvSpPr/>
      </dsp:nvSpPr>
      <dsp:spPr>
        <a:xfrm>
          <a:off x="6428444" y="2151732"/>
          <a:ext cx="2424385" cy="1617065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latin typeface="Cambria" panose="02040503050406030204" pitchFamily="18" charset="0"/>
              <a:ea typeface="Cambria" panose="02040503050406030204" pitchFamily="18" charset="0"/>
            </a:rPr>
            <a:t>Річний план</a:t>
          </a:r>
          <a:endParaRPr lang="ru-UA" sz="2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816346" y="2151732"/>
        <a:ext cx="2036484" cy="1617065"/>
      </dsp:txXfrm>
    </dsp:sp>
    <dsp:sp modelId="{A85018DE-5864-4A30-9103-FF43724367E7}">
      <dsp:nvSpPr>
        <dsp:cNvPr id="0" name=""/>
        <dsp:cNvSpPr/>
      </dsp:nvSpPr>
      <dsp:spPr>
        <a:xfrm>
          <a:off x="4783972" y="2071914"/>
          <a:ext cx="1939508" cy="1616257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Тактика діяльності</a:t>
          </a:r>
          <a:endParaRPr lang="ru-UA" sz="20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068006" y="2308609"/>
        <a:ext cx="1371440" cy="11428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6A6BB-AD94-4518-A573-032B196B7CDC}">
      <dsp:nvSpPr>
        <dsp:cNvPr id="0" name=""/>
        <dsp:cNvSpPr/>
      </dsp:nvSpPr>
      <dsp:spPr>
        <a:xfrm rot="5400000">
          <a:off x="4928611" y="-253572"/>
          <a:ext cx="2145799" cy="26877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>
              <a:latin typeface="Cambria" panose="02040503050406030204" pitchFamily="18" charset="0"/>
              <a:ea typeface="Cambria" panose="02040503050406030204" pitchFamily="18" charset="0"/>
            </a:rPr>
            <a:t>Забезпечення кадрами</a:t>
          </a:r>
          <a:endParaRPr lang="ru-UA" sz="1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5105587" y="375047"/>
        <a:ext cx="1791848" cy="1430533"/>
      </dsp:txXfrm>
    </dsp:sp>
    <dsp:sp modelId="{E76119AF-5A2C-4A50-BC09-9BE9F9F1BB0C}">
      <dsp:nvSpPr>
        <dsp:cNvPr id="0" name=""/>
        <dsp:cNvSpPr/>
      </dsp:nvSpPr>
      <dsp:spPr>
        <a:xfrm>
          <a:off x="6198752" y="432518"/>
          <a:ext cx="2394712" cy="1287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8FC26-9D56-49A1-81C0-B0C017B7B5E2}">
      <dsp:nvSpPr>
        <dsp:cNvPr id="0" name=""/>
        <dsp:cNvSpPr/>
      </dsp:nvSpPr>
      <dsp:spPr>
        <a:xfrm rot="5400000">
          <a:off x="2020495" y="-380448"/>
          <a:ext cx="2145799" cy="290669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>
              <a:latin typeface="Cambria" panose="02040503050406030204" pitchFamily="18" charset="0"/>
              <a:ea typeface="Cambria" panose="02040503050406030204" pitchFamily="18" charset="0"/>
            </a:rPr>
            <a:t>Вмотивованість</a:t>
          </a:r>
          <a:endParaRPr lang="ru-UA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124496" y="357634"/>
        <a:ext cx="1937798" cy="1430533"/>
      </dsp:txXfrm>
    </dsp:sp>
    <dsp:sp modelId="{90C445BA-3745-4A1B-842B-217FFE1B242E}">
      <dsp:nvSpPr>
        <dsp:cNvPr id="0" name=""/>
        <dsp:cNvSpPr/>
      </dsp:nvSpPr>
      <dsp:spPr>
        <a:xfrm rot="5400000">
          <a:off x="562555" y="1485422"/>
          <a:ext cx="2088184" cy="265138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>
              <a:latin typeface="Cambria" panose="02040503050406030204" pitchFamily="18" charset="0"/>
              <a:ea typeface="Cambria" panose="02040503050406030204" pitchFamily="18" charset="0"/>
            </a:rPr>
            <a:t>Ефективне використання потенціалу працівника</a:t>
          </a:r>
          <a:endParaRPr lang="ru-UA" sz="1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722852" y="2115054"/>
        <a:ext cx="1767591" cy="1392122"/>
      </dsp:txXfrm>
    </dsp:sp>
    <dsp:sp modelId="{04F6AB53-1D31-419A-8792-F96060752757}">
      <dsp:nvSpPr>
        <dsp:cNvPr id="0" name=""/>
        <dsp:cNvSpPr/>
      </dsp:nvSpPr>
      <dsp:spPr>
        <a:xfrm>
          <a:off x="2615960" y="1534178"/>
          <a:ext cx="3412951" cy="2087300"/>
        </a:xfrm>
        <a:prstGeom prst="pentagon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>
              <a:latin typeface="Cambria" panose="02040503050406030204" pitchFamily="18" charset="0"/>
              <a:ea typeface="Cambria" panose="02040503050406030204" pitchFamily="18" charset="0"/>
            </a:rPr>
            <a:t>Технологія управління персоналом</a:t>
          </a:r>
          <a:endParaRPr lang="ru-UA" sz="2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267778" y="2026921"/>
        <a:ext cx="2109315" cy="1594552"/>
      </dsp:txXfrm>
    </dsp:sp>
    <dsp:sp modelId="{09D23AC8-2F84-41FA-9FFB-D41D6C1562FA}">
      <dsp:nvSpPr>
        <dsp:cNvPr id="0" name=""/>
        <dsp:cNvSpPr/>
      </dsp:nvSpPr>
      <dsp:spPr>
        <a:xfrm rot="5400000">
          <a:off x="6008477" y="1712085"/>
          <a:ext cx="2145799" cy="26232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kern="1200">
              <a:latin typeface="Cambria" panose="02040503050406030204" pitchFamily="18" charset="0"/>
              <a:ea typeface="Cambria" panose="02040503050406030204" pitchFamily="18" charset="0"/>
            </a:rPr>
            <a:t>Правильне розміщення</a:t>
          </a:r>
          <a:endParaRPr lang="ru-UA" sz="23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6206953" y="2308454"/>
        <a:ext cx="1748848" cy="1430533"/>
      </dsp:txXfrm>
    </dsp:sp>
    <dsp:sp modelId="{BA4CC512-B71B-49CE-90BB-0488E7C5946F}">
      <dsp:nvSpPr>
        <dsp:cNvPr id="0" name=""/>
        <dsp:cNvSpPr/>
      </dsp:nvSpPr>
      <dsp:spPr>
        <a:xfrm rot="5400000">
          <a:off x="4500488" y="3162679"/>
          <a:ext cx="2145799" cy="31192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>
              <a:latin typeface="Cambria" panose="02040503050406030204" pitchFamily="18" charset="0"/>
              <a:ea typeface="Cambria" panose="02040503050406030204" pitchFamily="18" charset="0"/>
            </a:rPr>
            <a:t>Стимулювання</a:t>
          </a:r>
          <a:endParaRPr lang="ru-UA" sz="1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4533623" y="4007059"/>
        <a:ext cx="2079529" cy="1430533"/>
      </dsp:txXfrm>
    </dsp:sp>
    <dsp:sp modelId="{D4DA5519-6DA3-41B9-8BA7-92BC4C1EE952}">
      <dsp:nvSpPr>
        <dsp:cNvPr id="0" name=""/>
        <dsp:cNvSpPr/>
      </dsp:nvSpPr>
      <dsp:spPr>
        <a:xfrm>
          <a:off x="6198752" y="4075227"/>
          <a:ext cx="2394712" cy="1287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F8B1A-0690-4A79-8264-EB5D27E4E441}">
      <dsp:nvSpPr>
        <dsp:cNvPr id="0" name=""/>
        <dsp:cNvSpPr/>
      </dsp:nvSpPr>
      <dsp:spPr>
        <a:xfrm rot="5400000">
          <a:off x="1425868" y="3254845"/>
          <a:ext cx="2145799" cy="293496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b="1" kern="1200">
              <a:latin typeface="Cambria" panose="02040503050406030204" pitchFamily="18" charset="0"/>
              <a:ea typeface="Cambria" panose="02040503050406030204" pitchFamily="18" charset="0"/>
            </a:rPr>
            <a:t>Формування стабільного колективу</a:t>
          </a:r>
          <a:endParaRPr lang="ru-UA" sz="25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1520447" y="4007059"/>
        <a:ext cx="1956641" cy="14305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87205-52CC-48FB-A286-0AF4F68BE24E}">
      <dsp:nvSpPr>
        <dsp:cNvPr id="0" name=""/>
        <dsp:cNvSpPr/>
      </dsp:nvSpPr>
      <dsp:spPr>
        <a:xfrm>
          <a:off x="2834" y="602687"/>
          <a:ext cx="4119561" cy="10298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Вміння мотивувати</a:t>
          </a:r>
          <a:endParaRPr lang="ru-UA" sz="24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2998" y="632851"/>
        <a:ext cx="4059233" cy="969562"/>
      </dsp:txXfrm>
    </dsp:sp>
    <dsp:sp modelId="{3D0326E6-54CF-4BF4-AFF4-4B641F18DA73}">
      <dsp:nvSpPr>
        <dsp:cNvPr id="0" name=""/>
        <dsp:cNvSpPr/>
      </dsp:nvSpPr>
      <dsp:spPr>
        <a:xfrm rot="5400000">
          <a:off x="1972499" y="1722693"/>
          <a:ext cx="180230" cy="18023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849DD-7D07-442C-9968-BAE0E87B0B57}">
      <dsp:nvSpPr>
        <dsp:cNvPr id="0" name=""/>
        <dsp:cNvSpPr/>
      </dsp:nvSpPr>
      <dsp:spPr>
        <a:xfrm>
          <a:off x="2834" y="1993039"/>
          <a:ext cx="4119561" cy="10298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latin typeface="Cambria" panose="02040503050406030204" pitchFamily="18" charset="0"/>
              <a:ea typeface="Cambria" panose="02040503050406030204" pitchFamily="18" charset="0"/>
            </a:rPr>
            <a:t>Інструктувати</a:t>
          </a:r>
          <a:endParaRPr lang="ru-UA" sz="2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2998" y="2023203"/>
        <a:ext cx="4059233" cy="969562"/>
      </dsp:txXfrm>
    </dsp:sp>
    <dsp:sp modelId="{F6EA5760-B801-416F-88F5-B81118D54F0D}">
      <dsp:nvSpPr>
        <dsp:cNvPr id="0" name=""/>
        <dsp:cNvSpPr/>
      </dsp:nvSpPr>
      <dsp:spPr>
        <a:xfrm rot="5400000">
          <a:off x="1972499" y="3113045"/>
          <a:ext cx="180230" cy="180230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301224-A289-4F08-99BD-CF806086C540}">
      <dsp:nvSpPr>
        <dsp:cNvPr id="0" name=""/>
        <dsp:cNvSpPr/>
      </dsp:nvSpPr>
      <dsp:spPr>
        <a:xfrm>
          <a:off x="2834" y="3383391"/>
          <a:ext cx="4119561" cy="102989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latin typeface="Cambria" panose="02040503050406030204" pitchFamily="18" charset="0"/>
              <a:ea typeface="Cambria" panose="02040503050406030204" pitchFamily="18" charset="0"/>
            </a:rPr>
            <a:t>Переконувати</a:t>
          </a:r>
          <a:endParaRPr lang="ru-UA" sz="2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2998" y="3413555"/>
        <a:ext cx="4059233" cy="969562"/>
      </dsp:txXfrm>
    </dsp:sp>
    <dsp:sp modelId="{568D7630-F0CC-4377-8293-4159931E502B}">
      <dsp:nvSpPr>
        <dsp:cNvPr id="0" name=""/>
        <dsp:cNvSpPr/>
      </dsp:nvSpPr>
      <dsp:spPr>
        <a:xfrm>
          <a:off x="4699134" y="602687"/>
          <a:ext cx="4119561" cy="10298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Допомагати</a:t>
          </a:r>
          <a:endParaRPr lang="ru-UA" sz="24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729298" y="632851"/>
        <a:ext cx="4059233" cy="969562"/>
      </dsp:txXfrm>
    </dsp:sp>
    <dsp:sp modelId="{7F288511-53B0-4B77-B6EB-8CFA912A575C}">
      <dsp:nvSpPr>
        <dsp:cNvPr id="0" name=""/>
        <dsp:cNvSpPr/>
      </dsp:nvSpPr>
      <dsp:spPr>
        <a:xfrm rot="5400000">
          <a:off x="6668799" y="1722693"/>
          <a:ext cx="180230" cy="180230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469E8-EC50-4F51-9C65-9971C6AD027F}">
      <dsp:nvSpPr>
        <dsp:cNvPr id="0" name=""/>
        <dsp:cNvSpPr/>
      </dsp:nvSpPr>
      <dsp:spPr>
        <a:xfrm>
          <a:off x="4699134" y="1993039"/>
          <a:ext cx="4119561" cy="102989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latin typeface="Cambria" panose="02040503050406030204" pitchFamily="18" charset="0"/>
              <a:ea typeface="Cambria" panose="02040503050406030204" pitchFamily="18" charset="0"/>
            </a:rPr>
            <a:t>Стимулювати</a:t>
          </a:r>
          <a:endParaRPr lang="ru-UA" sz="2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729298" y="2023203"/>
        <a:ext cx="4059233" cy="969562"/>
      </dsp:txXfrm>
    </dsp:sp>
    <dsp:sp modelId="{FF0898CD-715B-4240-A525-A447212B5096}">
      <dsp:nvSpPr>
        <dsp:cNvPr id="0" name=""/>
        <dsp:cNvSpPr/>
      </dsp:nvSpPr>
      <dsp:spPr>
        <a:xfrm rot="5400000">
          <a:off x="6668799" y="3113045"/>
          <a:ext cx="180230" cy="180230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F94D5-C776-4956-9D2A-9673AE53F1A9}">
      <dsp:nvSpPr>
        <dsp:cNvPr id="0" name=""/>
        <dsp:cNvSpPr/>
      </dsp:nvSpPr>
      <dsp:spPr>
        <a:xfrm>
          <a:off x="4699134" y="3383391"/>
          <a:ext cx="4119561" cy="102989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latin typeface="Cambria" panose="02040503050406030204" pitchFamily="18" charset="0"/>
              <a:ea typeface="Cambria" panose="02040503050406030204" pitchFamily="18" charset="0"/>
            </a:rPr>
            <a:t>Забезпечувати єдність дій</a:t>
          </a:r>
          <a:endParaRPr lang="ru-UA" sz="2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729298" y="3413555"/>
        <a:ext cx="4059233" cy="9695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6A6BB-AD94-4518-A573-032B196B7CDC}">
      <dsp:nvSpPr>
        <dsp:cNvPr id="0" name=""/>
        <dsp:cNvSpPr/>
      </dsp:nvSpPr>
      <dsp:spPr>
        <a:xfrm rot="5400000">
          <a:off x="4928611" y="-253572"/>
          <a:ext cx="2145799" cy="26877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 Майстер-клас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«Дитина в </a:t>
          </a:r>
          <a:r>
            <a:rPr lang="uk-UA" sz="16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білінгвальному</a:t>
          </a:r>
          <a:r>
            <a:rPr lang="uk-UA" sz="16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середовищі»</a:t>
          </a:r>
          <a:endParaRPr lang="ru-UA" sz="16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5105587" y="375047"/>
        <a:ext cx="1791848" cy="1430533"/>
      </dsp:txXfrm>
    </dsp:sp>
    <dsp:sp modelId="{E76119AF-5A2C-4A50-BC09-9BE9F9F1BB0C}">
      <dsp:nvSpPr>
        <dsp:cNvPr id="0" name=""/>
        <dsp:cNvSpPr/>
      </dsp:nvSpPr>
      <dsp:spPr>
        <a:xfrm>
          <a:off x="6198752" y="432518"/>
          <a:ext cx="2394712" cy="1287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8FC26-9D56-49A1-81C0-B0C017B7B5E2}">
      <dsp:nvSpPr>
        <dsp:cNvPr id="0" name=""/>
        <dsp:cNvSpPr/>
      </dsp:nvSpPr>
      <dsp:spPr>
        <a:xfrm rot="5400000">
          <a:off x="2020495" y="-380448"/>
          <a:ext cx="2145799" cy="290669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Проблемно-ділова гра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«Толерантність в полікультурному просторі»</a:t>
          </a:r>
          <a:endParaRPr lang="ru-UA" sz="12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124496" y="357634"/>
        <a:ext cx="1937798" cy="1430533"/>
      </dsp:txXfrm>
    </dsp:sp>
    <dsp:sp modelId="{90C445BA-3745-4A1B-842B-217FFE1B242E}">
      <dsp:nvSpPr>
        <dsp:cNvPr id="0" name=""/>
        <dsp:cNvSpPr/>
      </dsp:nvSpPr>
      <dsp:spPr>
        <a:xfrm rot="5400000">
          <a:off x="562555" y="1331892"/>
          <a:ext cx="2088184" cy="295844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Консультація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«Полікультурне суспільство»</a:t>
          </a:r>
          <a:endParaRPr lang="ru-UA" sz="18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620498" y="2115054"/>
        <a:ext cx="1972298" cy="1392122"/>
      </dsp:txXfrm>
    </dsp:sp>
    <dsp:sp modelId="{04F6AB53-1D31-419A-8792-F96060752757}">
      <dsp:nvSpPr>
        <dsp:cNvPr id="0" name=""/>
        <dsp:cNvSpPr/>
      </dsp:nvSpPr>
      <dsp:spPr>
        <a:xfrm>
          <a:off x="2593851" y="1436020"/>
          <a:ext cx="3412951" cy="2087300"/>
        </a:xfrm>
        <a:prstGeom prst="pentagon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23AC8-2F84-41FA-9FFB-D41D6C1562FA}">
      <dsp:nvSpPr>
        <dsp:cNvPr id="0" name=""/>
        <dsp:cNvSpPr/>
      </dsp:nvSpPr>
      <dsp:spPr>
        <a:xfrm rot="5400000">
          <a:off x="6367378" y="1478107"/>
          <a:ext cx="2145799" cy="262327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latin typeface="Cambria" panose="02040503050406030204" pitchFamily="18" charset="0"/>
              <a:ea typeface="Cambria" panose="02040503050406030204" pitchFamily="18" charset="0"/>
            </a:rPr>
            <a:t>Семінар </a:t>
          </a:r>
          <a:r>
            <a:rPr lang="uk-UA" sz="17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«Полікультурне навчання в ЗДО»</a:t>
          </a:r>
          <a:endParaRPr lang="ru-UA" sz="17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6565854" y="2074476"/>
        <a:ext cx="1748848" cy="1430533"/>
      </dsp:txXfrm>
    </dsp:sp>
    <dsp:sp modelId="{BA4CC512-B71B-49CE-90BB-0488E7C5946F}">
      <dsp:nvSpPr>
        <dsp:cNvPr id="0" name=""/>
        <dsp:cNvSpPr/>
      </dsp:nvSpPr>
      <dsp:spPr>
        <a:xfrm rot="5400000">
          <a:off x="4500488" y="3162679"/>
          <a:ext cx="2145799" cy="311929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uk-UA" sz="18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«</a:t>
          </a:r>
          <a:r>
            <a:rPr lang="uk-UA" sz="1800" b="1" kern="1200" dirty="0" err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Мовне</a:t>
          </a:r>
          <a:r>
            <a:rPr lang="uk-UA" sz="18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середовище в групі»</a:t>
          </a:r>
          <a:endParaRPr lang="ru-UA" sz="1800" b="1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4533623" y="4007059"/>
        <a:ext cx="2079529" cy="1430533"/>
      </dsp:txXfrm>
    </dsp:sp>
    <dsp:sp modelId="{D4DA5519-6DA3-41B9-8BA7-92BC4C1EE952}">
      <dsp:nvSpPr>
        <dsp:cNvPr id="0" name=""/>
        <dsp:cNvSpPr/>
      </dsp:nvSpPr>
      <dsp:spPr>
        <a:xfrm>
          <a:off x="6198752" y="4075227"/>
          <a:ext cx="2394712" cy="1287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F8B1A-0690-4A79-8264-EB5D27E4E441}">
      <dsp:nvSpPr>
        <dsp:cNvPr id="0" name=""/>
        <dsp:cNvSpPr/>
      </dsp:nvSpPr>
      <dsp:spPr>
        <a:xfrm rot="5400000">
          <a:off x="1425868" y="3254845"/>
          <a:ext cx="2145799" cy="293496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Національні календарні </a:t>
          </a:r>
          <a:r>
            <a:rPr lang="uk-UA" sz="20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свята</a:t>
          </a:r>
          <a:endParaRPr lang="ru-UA" sz="20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1520447" y="4007059"/>
        <a:ext cx="1956641" cy="14305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6344A-8685-4812-9437-520C5BFDF818}">
      <dsp:nvSpPr>
        <dsp:cNvPr id="0" name=""/>
        <dsp:cNvSpPr/>
      </dsp:nvSpPr>
      <dsp:spPr>
        <a:xfrm>
          <a:off x="161131" y="1463165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uk-UA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Оцінювання педагогічної діяльності</a:t>
          </a:r>
          <a:endParaRPr lang="ru-UA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61131" y="1463165"/>
        <a:ext cx="3771900" cy="1178718"/>
      </dsp:txXfrm>
    </dsp:sp>
    <dsp:sp modelId="{37702B71-129F-44EE-91F3-2A855C507F85}">
      <dsp:nvSpPr>
        <dsp:cNvPr id="0" name=""/>
        <dsp:cNvSpPr/>
      </dsp:nvSpPr>
      <dsp:spPr>
        <a:xfrm>
          <a:off x="3968" y="1292906"/>
          <a:ext cx="825103" cy="1237654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27B8A-66A9-44B8-B036-35FC8D0CA421}">
      <dsp:nvSpPr>
        <dsp:cNvPr id="0" name=""/>
        <dsp:cNvSpPr/>
      </dsp:nvSpPr>
      <dsp:spPr>
        <a:xfrm>
          <a:off x="4352131" y="1463165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latin typeface="Cambria" panose="02040503050406030204" pitchFamily="18" charset="0"/>
              <a:ea typeface="Cambria" panose="02040503050406030204" pitchFamily="18" charset="0"/>
            </a:rPr>
            <a:t>Оцінювання ефективності і дієвості інноваційної роботи</a:t>
          </a:r>
          <a:endParaRPr lang="ru-UA" sz="19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352131" y="1463165"/>
        <a:ext cx="3771900" cy="1178718"/>
      </dsp:txXfrm>
    </dsp:sp>
    <dsp:sp modelId="{53CFCFA6-359E-4430-9984-A16EE31AA88F}">
      <dsp:nvSpPr>
        <dsp:cNvPr id="0" name=""/>
        <dsp:cNvSpPr/>
      </dsp:nvSpPr>
      <dsp:spPr>
        <a:xfrm>
          <a:off x="4194968" y="1292906"/>
          <a:ext cx="825103" cy="1237654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707C0-7BD3-4024-B41F-1BB03EA6FC47}">
      <dsp:nvSpPr>
        <dsp:cNvPr id="0" name=""/>
        <dsp:cNvSpPr/>
      </dsp:nvSpPr>
      <dsp:spPr>
        <a:xfrm>
          <a:off x="161131" y="2947041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latin typeface="Cambria" panose="02040503050406030204" pitchFamily="18" charset="0"/>
              <a:ea typeface="Cambria" panose="02040503050406030204" pitchFamily="18" charset="0"/>
            </a:rPr>
            <a:t>Вивчення стану  організації освітнього процесу та процесів функціонування</a:t>
          </a:r>
          <a:endParaRPr lang="ru-UA" sz="19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61131" y="2947041"/>
        <a:ext cx="3771900" cy="1178718"/>
      </dsp:txXfrm>
    </dsp:sp>
    <dsp:sp modelId="{805576BB-DFCB-4FA6-B82D-BA766B08D2EB}">
      <dsp:nvSpPr>
        <dsp:cNvPr id="0" name=""/>
        <dsp:cNvSpPr/>
      </dsp:nvSpPr>
      <dsp:spPr>
        <a:xfrm>
          <a:off x="3968" y="2776782"/>
          <a:ext cx="825103" cy="1237654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9037D-846D-4275-A4E5-0D0891E95127}">
      <dsp:nvSpPr>
        <dsp:cNvPr id="0" name=""/>
        <dsp:cNvSpPr/>
      </dsp:nvSpPr>
      <dsp:spPr>
        <a:xfrm>
          <a:off x="4352131" y="2947041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latin typeface="Cambria" panose="02040503050406030204" pitchFamily="18" charset="0"/>
              <a:ea typeface="Cambria" panose="02040503050406030204" pitchFamily="18" charset="0"/>
            </a:rPr>
            <a:t>Рівень сформованості </a:t>
          </a:r>
          <a:r>
            <a:rPr lang="uk-UA" sz="19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компетентностей</a:t>
          </a:r>
          <a:r>
            <a:rPr lang="uk-UA" sz="1900" b="1" kern="1200" dirty="0">
              <a:latin typeface="Cambria" panose="02040503050406030204" pitchFamily="18" charset="0"/>
              <a:ea typeface="Cambria" panose="02040503050406030204" pitchFamily="18" charset="0"/>
            </a:rPr>
            <a:t> дітей відповідно до БКДО</a:t>
          </a:r>
          <a:endParaRPr lang="ru-UA" sz="19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352131" y="2947041"/>
        <a:ext cx="3771900" cy="1178718"/>
      </dsp:txXfrm>
    </dsp:sp>
    <dsp:sp modelId="{27223978-EDB2-4FC7-A149-B2E8340AE137}">
      <dsp:nvSpPr>
        <dsp:cNvPr id="0" name=""/>
        <dsp:cNvSpPr/>
      </dsp:nvSpPr>
      <dsp:spPr>
        <a:xfrm>
          <a:off x="4194968" y="2776782"/>
          <a:ext cx="825103" cy="1237654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2533B-89E8-49D2-8F79-D56313DD0010}">
      <dsp:nvSpPr>
        <dsp:cNvPr id="0" name=""/>
        <dsp:cNvSpPr/>
      </dsp:nvSpPr>
      <dsp:spPr>
        <a:xfrm rot="5400000">
          <a:off x="-310333" y="310333"/>
          <a:ext cx="1552096" cy="93142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 .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  .</a:t>
          </a:r>
          <a:endParaRPr lang="ru-UA" sz="1300" kern="1200" dirty="0"/>
        </a:p>
      </dsp:txBody>
      <dsp:txXfrm rot="-5400000">
        <a:off x="1" y="465713"/>
        <a:ext cx="931428" cy="620668"/>
      </dsp:txXfrm>
    </dsp:sp>
    <dsp:sp modelId="{795F566B-FE05-492E-83DE-DB5AD3CE7DC9}">
      <dsp:nvSpPr>
        <dsp:cNvPr id="0" name=""/>
        <dsp:cNvSpPr/>
      </dsp:nvSpPr>
      <dsp:spPr>
        <a:xfrm rot="5400000">
          <a:off x="3804092" y="-2872593"/>
          <a:ext cx="1086382" cy="68317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Формування іміджу</a:t>
          </a:r>
          <a:endParaRPr lang="ru-UA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Інформаційно-просвітницька робота</a:t>
          </a:r>
          <a:endParaRPr lang="ru-UA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931429" y="53103"/>
        <a:ext cx="6778677" cy="980316"/>
      </dsp:txXfrm>
    </dsp:sp>
    <dsp:sp modelId="{AEBB5111-0306-4D14-8FEA-0C71952EC2A6}">
      <dsp:nvSpPr>
        <dsp:cNvPr id="0" name=""/>
        <dsp:cNvSpPr/>
      </dsp:nvSpPr>
      <dsp:spPr>
        <a:xfrm rot="5400000">
          <a:off x="-310333" y="1667637"/>
          <a:ext cx="1552096" cy="931428"/>
        </a:xfrm>
        <a:prstGeom prst="chevron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300" kern="1200" dirty="0"/>
        </a:p>
      </dsp:txBody>
      <dsp:txXfrm rot="-5400000">
        <a:off x="1" y="1823017"/>
        <a:ext cx="931428" cy="620668"/>
      </dsp:txXfrm>
    </dsp:sp>
    <dsp:sp modelId="{E1C4FB12-4579-463F-916B-B8DE2A607BB8}">
      <dsp:nvSpPr>
        <dsp:cNvPr id="0" name=""/>
        <dsp:cNvSpPr/>
      </dsp:nvSpPr>
      <dsp:spPr>
        <a:xfrm rot="5400000">
          <a:off x="3804092" y="-1515360"/>
          <a:ext cx="1086382" cy="68317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Реклама діяльності закладу</a:t>
          </a:r>
          <a:endParaRPr lang="ru-UA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Презентація закладу, наукових виданнях, в ЗМІ, соціальних мережах</a:t>
          </a:r>
          <a:endParaRPr lang="ru-UA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931429" y="1410336"/>
        <a:ext cx="6778677" cy="980316"/>
      </dsp:txXfrm>
    </dsp:sp>
    <dsp:sp modelId="{83B90F97-9080-438E-9ADD-8119CE5EDBFF}">
      <dsp:nvSpPr>
        <dsp:cNvPr id="0" name=""/>
        <dsp:cNvSpPr/>
      </dsp:nvSpPr>
      <dsp:spPr>
        <a:xfrm rot="5400000">
          <a:off x="-363537" y="3078987"/>
          <a:ext cx="1552096" cy="798513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300" kern="1200" dirty="0"/>
        </a:p>
      </dsp:txBody>
      <dsp:txXfrm rot="-5400000">
        <a:off x="13255" y="3101453"/>
        <a:ext cx="798513" cy="753583"/>
      </dsp:txXfrm>
    </dsp:sp>
    <dsp:sp modelId="{D64C35CD-CA8A-4DF1-9BDF-C44381CE6031}">
      <dsp:nvSpPr>
        <dsp:cNvPr id="0" name=""/>
        <dsp:cNvSpPr/>
      </dsp:nvSpPr>
      <dsp:spPr>
        <a:xfrm rot="5400000">
          <a:off x="3804092" y="-111967"/>
          <a:ext cx="1086382" cy="68317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Дослідно-експериментальна робота</a:t>
          </a:r>
          <a:endParaRPr lang="ru-UA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931429" y="2813729"/>
        <a:ext cx="6778677" cy="980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01A8D-E9C7-4583-A7DE-50F047B59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6E9EA5-1478-46F8-8B9B-E25C844A2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B68830-99EE-469D-949C-8103C35C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A88760-7B09-4E0C-868F-C96A20BB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A12F6-1C64-4141-A2E3-E5D572B2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276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52D1B-B0EC-4AB1-A8EB-4AEEFF29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508AB5-C391-4FF9-B3BF-A66346AEE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959E95-8980-4DBE-8AB6-F13A314D5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749D4-68B3-4F49-8715-A2016DD90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2D4542-21BD-4B9B-9B69-34BBFF39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2080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F14BD6-4123-437E-8FCF-ED5CC1EFE9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27C5AB-DEBA-4904-9EE7-89828755A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D34AF7-7139-44D0-AAA9-04E1DF41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5B10E-6D20-42D9-AA80-A948DA6C1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B506B-4861-47DC-AE34-96637A40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790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F17CD-1B4E-4ACC-8133-B3D670CD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BAEE64-4BED-4BC2-9F4A-9FE54E44B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0A7DBE-07D3-4D98-96BF-EF3D1E14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09C61F-90D7-4C05-A020-38C8D0C88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FA01B3-BA89-4C03-B823-030D06BA8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103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1AC96-5BA5-4403-A1AE-BD14EA75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4A1F43-B28E-4538-BB04-6013C5802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9754FD-E4FF-42AF-84E7-46E4E3C80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4222F2-5E04-424C-84F1-ABB16EFB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56853E-586E-4276-8C17-48208FD4E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880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D5127-E3D2-4AE9-811A-944867C1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731E4C-7E17-43D1-AEAE-CE18BED2B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D36076-2303-41B8-B217-0A3871162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F900FA-C5F1-4311-9131-BA394653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ABD7EE-2153-44C7-A3C8-501D1D5F0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88CFD6-05CA-4F51-B451-603A48EE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456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53085-4EAE-4362-AF05-A5C504B4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004F53-B0BB-4B6A-AD21-F595C19D0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2610F2-8FC9-4E14-A15D-5095F1BD1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7EF5ED-2BCB-4A0A-9B84-42AC77B77E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4FC0DA-5D4D-40AD-A677-2974B2B7F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36119F-1BB7-4AF1-B1A9-B68AF2E5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DFFC7D-D9CE-4E08-81D3-7142664D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923A12-2726-4725-ADFE-F637E434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230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55DEB-DA0A-437F-8041-7143B967D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8E26C4-5D00-4844-8E30-727F74C6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1059C6-31C9-4E3D-AB72-0FDCB2B0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D2CEEE-A615-469B-9324-ADDEC0F19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888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66E7132-C3F2-490D-8E12-3906C013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9469B8-29EF-4D65-A0AA-3C091AEE2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8AC2D0-B80D-4F35-AB13-EE581540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254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F310A-34E6-4E4F-9051-1EA410576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4DBE42-3828-4985-A559-69493ED6F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FF2DE4-E536-451C-B8C5-9ABA224BE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488A91-F116-447F-A109-C9802D3E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A1DDED-0C6C-488A-91E8-EAF701A7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F81252-4387-4CF3-AE01-ECDF2E78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085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3A3C2-D0BC-4A66-A12C-7BF6FF3A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199F7B-C29E-4F2D-A926-421CD0059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1BC937-0FCA-4B13-84ED-AA07F3A0C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7FC3B9-69E8-4512-AA58-E9FA08BD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A930C3-FD9B-4434-AFBC-C6B1534D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03914-9DBA-4B73-A9CD-A47EBFF5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70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37491-6654-4B89-BA10-F4359DD7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CFB724-C033-4E2D-861B-9C50FE8A0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ECA2F-1282-43A2-8CE7-012BF6C88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2158-7E90-4570-8A97-2C8BD34F11C3}" type="datetimeFigureOut">
              <a:rPr lang="ru-UA" smtClean="0"/>
              <a:t>07.10.2022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28635-7DEB-4389-BEAD-FFD3F246D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7DEBFC-3ED5-4DFE-B918-8307E8A3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ECE23-6545-40E5-AC8E-697A80C7DB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110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3"/>
            <a:ext cx="12545392" cy="7056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376F3-A3BE-4140-AC3E-F47786DB38AF}"/>
              </a:ext>
            </a:extLst>
          </p:cNvPr>
          <p:cNvSpPr txBox="1"/>
          <p:nvPr/>
        </p:nvSpPr>
        <p:spPr>
          <a:xfrm>
            <a:off x="1301273" y="583754"/>
            <a:ext cx="10496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Інноваційна діяльність керівника ЗДО в умовах сьогодення</a:t>
            </a:r>
            <a:endParaRPr lang="ru-UA" sz="2800" b="1" dirty="0">
              <a:solidFill>
                <a:schemeClr val="accent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0B42E-C877-469D-8D36-3E774A6CE359}"/>
              </a:ext>
            </a:extLst>
          </p:cNvPr>
          <p:cNvSpPr txBox="1"/>
          <p:nvPr/>
        </p:nvSpPr>
        <p:spPr>
          <a:xfrm>
            <a:off x="9607826" y="4796135"/>
            <a:ext cx="235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директор </a:t>
            </a:r>
          </a:p>
          <a:p>
            <a:r>
              <a:rPr lang="uk-UA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ЗДО№25 «Малюк»</a:t>
            </a:r>
          </a:p>
          <a:p>
            <a:r>
              <a:rPr lang="uk-UA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Лариса Іванчик</a:t>
            </a:r>
            <a:endParaRPr lang="ru-UA" b="1" dirty="0">
              <a:solidFill>
                <a:schemeClr val="accent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0DAE50-CA47-4F23-B40A-69F42E0DD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7" y="1752059"/>
            <a:ext cx="6283552" cy="4688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80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25DFA6BD-41D6-4BF7-B3F7-27D2F391D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607" y="322263"/>
            <a:ext cx="850112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Модернізація</a:t>
            </a:r>
            <a:r>
              <a:rPr lang="uk-UA" sz="2800" b="1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управління  освітнім процесом  в  ЗДО №25 «Малюк» </a:t>
            </a:r>
            <a:endParaRPr kumimoji="0" lang="ru-RU" sz="2000" b="1" i="0" u="none" strike="noStrike" normalizeH="0" baseline="0" dirty="0">
              <a:ln w="11430">
                <a:solidFill>
                  <a:srgbClr val="C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 descr="D:\Картинки\картинки\картинки для вставок в документы\Педагогика\6a010535f5a4af970c010536c24661970c-800wi.jpg">
            <a:extLst>
              <a:ext uri="{FF2B5EF4-FFF2-40B4-BE49-F238E27FC236}">
                <a16:creationId xmlns:a16="http://schemas.microsoft.com/office/drawing/2014/main" id="{CC0F64D3-E145-44AF-8A7A-848D3BB0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94274" y="1122363"/>
            <a:ext cx="3098034" cy="3953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64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9" name="Скругленная прямоугольная выноска 8">
            <a:extLst>
              <a:ext uri="{FF2B5EF4-FFF2-40B4-BE49-F238E27FC236}">
                <a16:creationId xmlns:a16="http://schemas.microsoft.com/office/drawing/2014/main" id="{134BC9B1-A19F-4586-88AB-7F941242D0D2}"/>
              </a:ext>
            </a:extLst>
          </p:cNvPr>
          <p:cNvSpPr/>
          <p:nvPr/>
        </p:nvSpPr>
        <p:spPr>
          <a:xfrm>
            <a:off x="4594274" y="98426"/>
            <a:ext cx="3131840" cy="1328023"/>
          </a:xfrm>
          <a:prstGeom prst="wedgeRoundRectCallout">
            <a:avLst>
              <a:gd name="adj1" fmla="val -31204"/>
              <a:gd name="adj2" fmla="val 42033"/>
              <a:gd name="adj3" fmla="val 16667"/>
            </a:avLst>
          </a:prstGeom>
          <a:solidFill>
            <a:schemeClr val="accent5">
              <a:lumMod val="20000"/>
              <a:lumOff val="80000"/>
              <a:alpha val="77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b="1" dirty="0">
                <a:solidFill>
                  <a:srgbClr val="000099"/>
                </a:solidFill>
                <a:latin typeface="Book Antiqua" pitchFamily="18" charset="0"/>
                <a:ea typeface="Times New Roman"/>
                <a:cs typeface="Times New Roman"/>
              </a:rPr>
              <a:t>Формування освітнього простору, орієнтованого на індивідуальний розвиток особистості</a:t>
            </a:r>
            <a:endParaRPr lang="ru-RU" b="1" dirty="0">
              <a:solidFill>
                <a:srgbClr val="000099"/>
              </a:solidFill>
              <a:latin typeface="Book Antiqua" pitchFamily="18" charset="0"/>
              <a:ea typeface="Times New Roman"/>
              <a:cs typeface="Times New Roman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408EF-63B8-45C3-8F3B-D53586D50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32" y="672616"/>
            <a:ext cx="3612874" cy="481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24D17F-80C5-4D23-BCAD-D0918019B7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3" y="2450386"/>
            <a:ext cx="7979367" cy="4488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3438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0"/>
            <a:ext cx="12192000" cy="6858000"/>
          </a:xfrm>
          <a:prstGeom prst="rect">
            <a:avLst/>
          </a:prstGeom>
        </p:spPr>
      </p:pic>
      <p:pic>
        <p:nvPicPr>
          <p:cNvPr id="8" name="Picture 4" descr="F:\Атестація\20170320_112517.jpg">
            <a:extLst>
              <a:ext uri="{FF2B5EF4-FFF2-40B4-BE49-F238E27FC236}">
                <a16:creationId xmlns:a16="http://schemas.microsoft.com/office/drawing/2014/main" id="{6A483643-0E58-4CAD-944C-2B9311FD1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" y="1311728"/>
            <a:ext cx="5903282" cy="3320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ержавна атестація\методкабынет\IMAG5126.jpg">
            <a:extLst>
              <a:ext uri="{FF2B5EF4-FFF2-40B4-BE49-F238E27FC236}">
                <a16:creationId xmlns:a16="http://schemas.microsoft.com/office/drawing/2014/main" id="{80C3FB0F-0C9E-4D71-929B-42C9B8934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4"/>
          <a:stretch/>
        </p:blipFill>
        <p:spPr bwMode="auto">
          <a:xfrm>
            <a:off x="6145124" y="2316163"/>
            <a:ext cx="5880511" cy="4266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ая прямоугольная выноска 9">
            <a:extLst>
              <a:ext uri="{FF2B5EF4-FFF2-40B4-BE49-F238E27FC236}">
                <a16:creationId xmlns:a16="http://schemas.microsoft.com/office/drawing/2014/main" id="{44074610-F4F6-4F01-A85F-A00CE1EB3307}"/>
              </a:ext>
            </a:extLst>
          </p:cNvPr>
          <p:cNvSpPr/>
          <p:nvPr/>
        </p:nvSpPr>
        <p:spPr>
          <a:xfrm>
            <a:off x="3896139" y="118087"/>
            <a:ext cx="5115339" cy="715089"/>
          </a:xfrm>
          <a:prstGeom prst="wedgeRoundRectCallout">
            <a:avLst>
              <a:gd name="adj1" fmla="val -14995"/>
              <a:gd name="adj2" fmla="val -39127"/>
              <a:gd name="adj3" fmla="val 16667"/>
            </a:avLst>
          </a:prstGeom>
          <a:solidFill>
            <a:schemeClr val="accent5">
              <a:lumMod val="20000"/>
              <a:lumOff val="80000"/>
              <a:alpha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b="1" dirty="0">
                <a:solidFill>
                  <a:srgbClr val="000099"/>
                </a:solidFill>
                <a:latin typeface="Book Antiqua" pitchFamily="18" charset="0"/>
                <a:ea typeface="Times New Roman"/>
                <a:cs typeface="Times New Roman"/>
              </a:rPr>
              <a:t>Організація роботи педагогів для побудови власної освітньої траєкторії</a:t>
            </a:r>
            <a:endParaRPr lang="ru-RU" b="1" dirty="0">
              <a:solidFill>
                <a:srgbClr val="000099"/>
              </a:solidFill>
              <a:latin typeface="Book Antiqu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3106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4" descr="D:\Державна атестація\садик 1\20161130_134648.jpg">
            <a:extLst>
              <a:ext uri="{FF2B5EF4-FFF2-40B4-BE49-F238E27FC236}">
                <a16:creationId xmlns:a16="http://schemas.microsoft.com/office/drawing/2014/main" id="{D989E92B-CCE1-40D9-B5A5-A3266A2E0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5" y="1314608"/>
            <a:ext cx="5898164" cy="3317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Державна атестація\садик 1\20161130_140727.jpg">
            <a:extLst>
              <a:ext uri="{FF2B5EF4-FFF2-40B4-BE49-F238E27FC236}">
                <a16:creationId xmlns:a16="http://schemas.microsoft.com/office/drawing/2014/main" id="{3D5D4F5D-C385-44BD-B5BB-7502F238A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292" y="3054574"/>
            <a:ext cx="5898166" cy="3317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52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697CF7D-2F50-4279-A8F5-38D139F5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5" y="738479"/>
            <a:ext cx="4741958" cy="3556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D:\фото за 2019-20н.р\курси директорів 18.09\20190918_102042.jpg">
            <a:extLst>
              <a:ext uri="{FF2B5EF4-FFF2-40B4-BE49-F238E27FC236}">
                <a16:creationId xmlns:a16="http://schemas.microsoft.com/office/drawing/2014/main" id="{BC45D212-A923-45F6-8B6A-B1F737F3F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55" y="2833827"/>
            <a:ext cx="5180125" cy="3885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F:\лыто\Роза\20160314_135237.jpg">
            <a:extLst>
              <a:ext uri="{FF2B5EF4-FFF2-40B4-BE49-F238E27FC236}">
                <a16:creationId xmlns:a16="http://schemas.microsoft.com/office/drawing/2014/main" id="{A1B3CA68-7D61-49DF-A500-2927E095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10" y="230857"/>
            <a:ext cx="5076056" cy="2855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9" y="59589"/>
            <a:ext cx="1231127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547AB6-1E6F-4511-A023-0FE7B5F3E42F}"/>
              </a:ext>
            </a:extLst>
          </p:cNvPr>
          <p:cNvSpPr txBox="1"/>
          <p:nvPr/>
        </p:nvSpPr>
        <p:spPr>
          <a:xfrm>
            <a:off x="3444881" y="215294"/>
            <a:ext cx="5633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ПРОЄКТ: «Двомовність в ЗДО: діалог двох мов і культур»</a:t>
            </a:r>
            <a:endParaRPr lang="ru-UA" sz="2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A86CF496-936A-4A3D-B73F-B3757E3D67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102651"/>
              </p:ext>
            </p:extLst>
          </p:nvPr>
        </p:nvGraphicFramePr>
        <p:xfrm>
          <a:off x="1736035" y="1122363"/>
          <a:ext cx="9462052" cy="5795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9315639-E67C-4267-89E3-F29D32FCCB2F}"/>
              </a:ext>
            </a:extLst>
          </p:cNvPr>
          <p:cNvSpPr txBox="1"/>
          <p:nvPr/>
        </p:nvSpPr>
        <p:spPr>
          <a:xfrm>
            <a:off x="5128591" y="3602038"/>
            <a:ext cx="2418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atin typeface="Cambria" panose="02040503050406030204" pitchFamily="18" charset="0"/>
                <a:ea typeface="Cambria" panose="02040503050406030204" pitchFamily="18" charset="0"/>
              </a:rPr>
              <a:t>Зміст роботи</a:t>
            </a:r>
            <a:endParaRPr lang="ru-UA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Скругленная прямоугольная выноска 7">
            <a:extLst>
              <a:ext uri="{FF2B5EF4-FFF2-40B4-BE49-F238E27FC236}">
                <a16:creationId xmlns:a16="http://schemas.microsoft.com/office/drawing/2014/main" id="{814FA275-76BD-4F7E-BC78-B1DC5F10C8F6}"/>
              </a:ext>
            </a:extLst>
          </p:cNvPr>
          <p:cNvSpPr/>
          <p:nvPr/>
        </p:nvSpPr>
        <p:spPr>
          <a:xfrm>
            <a:off x="106018" y="705116"/>
            <a:ext cx="3007557" cy="1021556"/>
          </a:xfrm>
          <a:prstGeom prst="wedgeRoundRectCallout">
            <a:avLst>
              <a:gd name="adj1" fmla="val 50618"/>
              <a:gd name="adj2" fmla="val -36021"/>
              <a:gd name="adj3" fmla="val 16667"/>
            </a:avLst>
          </a:prstGeom>
          <a:solidFill>
            <a:schemeClr val="accent5">
              <a:lumMod val="20000"/>
              <a:lumOff val="80000"/>
              <a:alpha val="8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b="1" dirty="0">
                <a:solidFill>
                  <a:srgbClr val="000099"/>
                </a:solidFill>
                <a:latin typeface="Book Antiqua" pitchFamily="18" charset="0"/>
                <a:ea typeface="Times New Roman"/>
                <a:cs typeface="Times New Roman"/>
              </a:rPr>
              <a:t>Впровадження інноваційних освітніх технологій  </a:t>
            </a:r>
            <a:endParaRPr lang="ru-RU" b="1" dirty="0">
              <a:solidFill>
                <a:srgbClr val="000099"/>
              </a:solidFill>
              <a:latin typeface="Book Antiqu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686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376F3-A3BE-4140-AC3E-F47786DB38AF}"/>
              </a:ext>
            </a:extLst>
          </p:cNvPr>
          <p:cNvSpPr txBox="1"/>
          <p:nvPr/>
        </p:nvSpPr>
        <p:spPr>
          <a:xfrm>
            <a:off x="6465091" y="567189"/>
            <a:ext cx="274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UA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739E5-E6AE-427E-94E5-028CE1BCD80B}"/>
              </a:ext>
            </a:extLst>
          </p:cNvPr>
          <p:cNvSpPr txBox="1"/>
          <p:nvPr/>
        </p:nvSpPr>
        <p:spPr>
          <a:xfrm>
            <a:off x="3415860" y="1131298"/>
            <a:ext cx="61887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Моніторингова функція управління діяльності директора</a:t>
            </a:r>
            <a:endParaRPr lang="ru-UA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F7EA6C3D-55D7-49E0-AC48-DA05038DE6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8775107"/>
              </p:ext>
            </p:extLst>
          </p:nvPr>
        </p:nvGraphicFramePr>
        <p:xfrm>
          <a:off x="2138017" y="9633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ая прямоугольная выноска 6">
            <a:extLst>
              <a:ext uri="{FF2B5EF4-FFF2-40B4-BE49-F238E27FC236}">
                <a16:creationId xmlns:a16="http://schemas.microsoft.com/office/drawing/2014/main" id="{13DBA58B-D43C-45AD-AC8B-B67613BB913A}"/>
              </a:ext>
            </a:extLst>
          </p:cNvPr>
          <p:cNvSpPr/>
          <p:nvPr/>
        </p:nvSpPr>
        <p:spPr>
          <a:xfrm>
            <a:off x="254170" y="260296"/>
            <a:ext cx="2963728" cy="1328023"/>
          </a:xfrm>
          <a:prstGeom prst="wedgeRoundRectCallout">
            <a:avLst>
              <a:gd name="adj1" fmla="val 23328"/>
              <a:gd name="adj2" fmla="val 44741"/>
              <a:gd name="adj3" fmla="val 16667"/>
            </a:avLst>
          </a:prstGeom>
          <a:solidFill>
            <a:schemeClr val="accent5">
              <a:lumMod val="20000"/>
              <a:lumOff val="80000"/>
              <a:alpha val="82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rIns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b="1" dirty="0">
                <a:solidFill>
                  <a:srgbClr val="000099"/>
                </a:solidFill>
                <a:latin typeface="Book Antiqua" pitchFamily="18" charset="0"/>
                <a:ea typeface="Times New Roman"/>
                <a:cs typeface="Times New Roman"/>
              </a:rPr>
              <a:t>Створення системи управління на основі моніторингу результатів педагогічної діяльності</a:t>
            </a:r>
            <a:endParaRPr lang="ru-RU" b="1" dirty="0">
              <a:solidFill>
                <a:srgbClr val="000099"/>
              </a:solidFill>
              <a:latin typeface="Book Antiqua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0122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CFF38B41-DF5A-470B-9C02-C36859BE35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072845"/>
              </p:ext>
            </p:extLst>
          </p:nvPr>
        </p:nvGraphicFramePr>
        <p:xfrm>
          <a:off x="6414053" y="2425148"/>
          <a:ext cx="5473148" cy="4227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D:\Всі фото\Фото курси 6.11.12\DSC05514.JPG">
            <a:extLst>
              <a:ext uri="{FF2B5EF4-FFF2-40B4-BE49-F238E27FC236}">
                <a16:creationId xmlns:a16="http://schemas.microsoft.com/office/drawing/2014/main" id="{2A3418EA-54C5-449B-9968-E2F14DE9E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20" y="689114"/>
            <a:ext cx="6153098" cy="4094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юзер\Desktop\Педрада по дослідах 28.02.2020\IMG-d93d4d738d7d7e7386e104328faaafec-V.jpg">
            <a:extLst>
              <a:ext uri="{FF2B5EF4-FFF2-40B4-BE49-F238E27FC236}">
                <a16:creationId xmlns:a16="http://schemas.microsoft.com/office/drawing/2014/main" id="{D0F28624-8E8C-4063-85C6-2F5BB5A9F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5" y="530087"/>
            <a:ext cx="6310784" cy="4643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885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B78239-1E8E-4E36-8421-44BFC7621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79"/>
          <a:stretch/>
        </p:blipFill>
        <p:spPr>
          <a:xfrm>
            <a:off x="368251" y="640700"/>
            <a:ext cx="3150044" cy="3911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359EDD-741A-411E-8CA1-C8D957064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89" y="1842882"/>
            <a:ext cx="3455338" cy="4603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C76570-7CAF-44E3-8EA9-E675F094FB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9"/>
          <a:stretch/>
        </p:blipFill>
        <p:spPr>
          <a:xfrm>
            <a:off x="7578751" y="368125"/>
            <a:ext cx="3150044" cy="4293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156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376F3-A3BE-4140-AC3E-F47786DB38AF}"/>
              </a:ext>
            </a:extLst>
          </p:cNvPr>
          <p:cNvSpPr txBox="1"/>
          <p:nvPr/>
        </p:nvSpPr>
        <p:spPr>
          <a:xfrm>
            <a:off x="2202899" y="567189"/>
            <a:ext cx="8798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Управлінська технологія «Бренд-стратегія»</a:t>
            </a:r>
            <a:endParaRPr lang="ru-UA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9A0EE5F7-88E7-40C1-9468-8AF68C9278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980806"/>
              </p:ext>
            </p:extLst>
          </p:nvPr>
        </p:nvGraphicFramePr>
        <p:xfrm>
          <a:off x="2396860" y="1871630"/>
          <a:ext cx="7763139" cy="426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2907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376F3-A3BE-4140-AC3E-F47786DB38AF}"/>
              </a:ext>
            </a:extLst>
          </p:cNvPr>
          <p:cNvSpPr txBox="1"/>
          <p:nvPr/>
        </p:nvSpPr>
        <p:spPr>
          <a:xfrm>
            <a:off x="4358115" y="583754"/>
            <a:ext cx="438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Управлінські функції</a:t>
            </a:r>
            <a:endParaRPr lang="ru-UA" sz="32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50217CB-882C-4911-9C7E-770B5ECFD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7895117"/>
              </p:ext>
            </p:extLst>
          </p:nvPr>
        </p:nvGraphicFramePr>
        <p:xfrm>
          <a:off x="993914" y="1391478"/>
          <a:ext cx="10535478" cy="5366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9954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32385F-8F2F-4969-9C9E-AA55901F4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4" y="810592"/>
            <a:ext cx="4125238" cy="59664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77A355-D4F2-4547-BB89-2FC2FC5DF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01" y="684046"/>
            <a:ext cx="4125238" cy="6011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804752-DB64-4995-AF76-ACB9284CFD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t="10241" r="13013" b="8986"/>
          <a:stretch/>
        </p:blipFill>
        <p:spPr>
          <a:xfrm>
            <a:off x="4211211" y="793267"/>
            <a:ext cx="3769578" cy="543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37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D9B489-0FEC-4CF8-9ED7-506A97601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"/>
          <a:stretch/>
        </p:blipFill>
        <p:spPr>
          <a:xfrm>
            <a:off x="7675482" y="596348"/>
            <a:ext cx="4270987" cy="5877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498965-5631-4F7D-9FD5-BC15B7C06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" r="2364" b="12565"/>
          <a:stretch/>
        </p:blipFill>
        <p:spPr>
          <a:xfrm>
            <a:off x="245531" y="702365"/>
            <a:ext cx="7374101" cy="4147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9924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376F3-A3BE-4140-AC3E-F47786DB38AF}"/>
              </a:ext>
            </a:extLst>
          </p:cNvPr>
          <p:cNvSpPr txBox="1"/>
          <p:nvPr/>
        </p:nvSpPr>
        <p:spPr>
          <a:xfrm>
            <a:off x="2337837" y="108739"/>
            <a:ext cx="7707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Технологія стратегічного планування</a:t>
            </a:r>
            <a:endParaRPr lang="ru-UA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C6022557-1784-4749-9B8F-AF1DECED6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2951466"/>
              </p:ext>
            </p:extLst>
          </p:nvPr>
        </p:nvGraphicFramePr>
        <p:xfrm>
          <a:off x="1152939" y="1168529"/>
          <a:ext cx="9007061" cy="550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2995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0DA73BC9-CD5F-4470-A104-C0D8FDA4E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528829"/>
              </p:ext>
            </p:extLst>
          </p:nvPr>
        </p:nvGraphicFramePr>
        <p:xfrm>
          <a:off x="1524000" y="424071"/>
          <a:ext cx="9462052" cy="5795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6141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0" y="0"/>
            <a:ext cx="12311270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23E1DEB-1562-4065-BF4C-F493655EE0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617312"/>
              </p:ext>
            </p:extLst>
          </p:nvPr>
        </p:nvGraphicFramePr>
        <p:xfrm>
          <a:off x="2031999" y="1001978"/>
          <a:ext cx="8821530" cy="5015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9547AB6-1E6F-4511-A023-0FE7B5F3E42F}"/>
              </a:ext>
            </a:extLst>
          </p:cNvPr>
          <p:cNvSpPr txBox="1"/>
          <p:nvPr/>
        </p:nvSpPr>
        <p:spPr>
          <a:xfrm>
            <a:off x="2448307" y="600505"/>
            <a:ext cx="8507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ОРГАНІЗАТОРСЬКА ДІЯЛЬНІСТЬ СУЧАСНОГО КЕРІВНИКА</a:t>
            </a:r>
            <a:endParaRPr lang="ru-UA" sz="2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4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A9F6FB-A5AC-4CDE-BD44-E1596BEA4DD7}"/>
              </a:ext>
            </a:extLst>
          </p:cNvPr>
          <p:cNvSpPr txBox="1"/>
          <p:nvPr/>
        </p:nvSpPr>
        <p:spPr>
          <a:xfrm>
            <a:off x="4214716" y="291496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Кайрос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-менеджмент</a:t>
            </a:r>
            <a:endParaRPr lang="ru-UA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FD47AD-CF6A-4090-B35E-6B6795AFC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7" y="814716"/>
            <a:ext cx="5330253" cy="3997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83985A-468A-45C2-BD7D-3B67608AF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407" y="2786347"/>
            <a:ext cx="6759638" cy="3802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0268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A9F6FB-A5AC-4CDE-BD44-E1596BEA4DD7}"/>
              </a:ext>
            </a:extLst>
          </p:cNvPr>
          <p:cNvSpPr txBox="1"/>
          <p:nvPr/>
        </p:nvSpPr>
        <p:spPr>
          <a:xfrm>
            <a:off x="578253" y="168256"/>
            <a:ext cx="5570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Клуб батьківської довіри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«Батьківство без напруження»</a:t>
            </a:r>
            <a:endParaRPr kumimoji="0" lang="ru-UA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5" descr="D:\МОЇ ДОКУМЕНТИ\методична робота\Робота з батьками Школа батьківства\ранный вык\фото практикума\DSC_0077.JPG">
            <a:extLst>
              <a:ext uri="{FF2B5EF4-FFF2-40B4-BE49-F238E27FC236}">
                <a16:creationId xmlns:a16="http://schemas.microsoft.com/office/drawing/2014/main" id="{0542540A-C281-4600-A2FC-D13036B52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1" y="1290619"/>
            <a:ext cx="5367203" cy="3578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МОЇ ДОКУМЕНТИ\методична робота\Робота з батьками Школа батьківства\ранный вык\фото практикума\DSC_0039.JPG">
            <a:extLst>
              <a:ext uri="{FF2B5EF4-FFF2-40B4-BE49-F238E27FC236}">
                <a16:creationId xmlns:a16="http://schemas.microsoft.com/office/drawing/2014/main" id="{35F56B93-7961-4496-9B33-B1FDB38CD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03" y="3478280"/>
            <a:ext cx="4830416" cy="3220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візатаційна\фото\20160328_090339.jpg">
            <a:extLst>
              <a:ext uri="{FF2B5EF4-FFF2-40B4-BE49-F238E27FC236}">
                <a16:creationId xmlns:a16="http://schemas.microsoft.com/office/drawing/2014/main" id="{E1494E06-F04E-4219-97BC-81B18D578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417" y="59634"/>
            <a:ext cx="4392314" cy="3294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75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8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A9F6FB-A5AC-4CDE-BD44-E1596BEA4DD7}"/>
              </a:ext>
            </a:extLst>
          </p:cNvPr>
          <p:cNvSpPr txBox="1"/>
          <p:nvPr/>
        </p:nvSpPr>
        <p:spPr>
          <a:xfrm>
            <a:off x="369623" y="14990"/>
            <a:ext cx="540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Оновлення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освітнього середовища</a:t>
            </a:r>
            <a:endParaRPr kumimoji="0" lang="ru-UA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D65CBC-B07D-401F-9124-3561D8024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55" y="3788225"/>
            <a:ext cx="4093032" cy="3069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677765-B045-4048-9507-728962A2D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0"/>
          <a:stretch/>
        </p:blipFill>
        <p:spPr>
          <a:xfrm>
            <a:off x="8437635" y="194464"/>
            <a:ext cx="3451267" cy="3325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2D05A1-48A6-4DA4-8C29-7AE6B4CC4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8" y="504744"/>
            <a:ext cx="4094922" cy="3071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A20471A-4ACD-4FDC-AAE2-2F5830622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03" y="3337911"/>
            <a:ext cx="1827799" cy="3336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32FCAFB-B08E-4474-8785-A706BA5EC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3683206"/>
            <a:ext cx="4391677" cy="329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E0ED3F-AF11-47E9-A26C-620E46FCE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90" y="672860"/>
            <a:ext cx="3784019" cy="2523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6418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EA1B3-0696-4801-AA2B-488176F4E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1A317-CDD7-4BFD-898B-0461E46C1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9790F4-0816-4EA9-B474-0C94337DE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5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F4986E-EB74-43CB-B486-29CBB1F6F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b="9759"/>
          <a:stretch/>
        </p:blipFill>
        <p:spPr>
          <a:xfrm>
            <a:off x="7884675" y="-169426"/>
            <a:ext cx="3593734" cy="3638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0A645C-49AE-4B37-86D7-0896E7D1AE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 b="20793"/>
          <a:stretch/>
        </p:blipFill>
        <p:spPr>
          <a:xfrm>
            <a:off x="-48262" y="3236781"/>
            <a:ext cx="3938419" cy="3651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BEDAE2-D51B-463A-B226-F841BBFC66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t="3865" b="36811"/>
          <a:stretch/>
        </p:blipFill>
        <p:spPr>
          <a:xfrm>
            <a:off x="477079" y="0"/>
            <a:ext cx="6930517" cy="3317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B78996D-EDE1-4F8E-BB3B-1A8C15BE5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92" y="3012796"/>
            <a:ext cx="6321287" cy="3795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38204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254</Words>
  <Application>Microsoft Office PowerPoint</Application>
  <PresentationFormat>Широкоэкранный</PresentationFormat>
  <Paragraphs>73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Book Antiqua</vt:lpstr>
      <vt:lpstr>Calibri</vt:lpstr>
      <vt:lpstr>Calibri Light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50</cp:revision>
  <dcterms:created xsi:type="dcterms:W3CDTF">2022-09-21T14:11:13Z</dcterms:created>
  <dcterms:modified xsi:type="dcterms:W3CDTF">2022-10-07T11:00:25Z</dcterms:modified>
</cp:coreProperties>
</file>